
<file path=[Content_Types].xml><?xml version="1.0" encoding="utf-8"?>
<Types xmlns="http://schemas.openxmlformats.org/package/2006/content-types">
  <Default Extension="emf" ContentType="image/x-emf"/>
  <Default Extension="glb" ContentType="model/gltf.binary"/>
  <Default Extension="jpe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omments/modernComment_108_8DC5BDC5.xml" ContentType="application/vnd.ms-powerpoint.comments+xml"/>
  <Override PartName="/ppt/comments/modernComment_100_675E4278.xml" ContentType="application/vnd.ms-powerpoint.comment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omments/modernComment_104_D51F9F5E.xml" ContentType="application/vnd.ms-powerpoint.comments+xml"/>
  <Override PartName="/ppt/notesSlides/notesSlide13.xml" ContentType="application/vnd.openxmlformats-officedocument.presentationml.notesSlide+xml"/>
  <Override PartName="/ppt/comments/modernComment_120_5B9B1560.xml" ContentType="application/vnd.ms-powerpoint.comments+xml"/>
  <Override PartName="/ppt/notesSlides/notesSlide14.xml" ContentType="application/vnd.openxmlformats-officedocument.presentationml.notesSlide+xml"/>
  <Override PartName="/ppt/comments/modernComment_103_4A3F3F78.xml" ContentType="application/vnd.ms-powerpoint.comments+xml"/>
  <Override PartName="/ppt/notesSlides/notesSlide15.xml" ContentType="application/vnd.openxmlformats-officedocument.presentationml.notesSlide+xml"/>
  <Override PartName="/ppt/comments/modernComment_7FFFFFFD_2494AA84.xml" ContentType="application/vnd.ms-powerpoint.comment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comments/modernComment_7FFFFFFC_9DA53053.xml" ContentType="application/vnd.ms-powerpoint.comment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6162" r:id="rId4"/>
    <p:sldMasterId id="2147486836" r:id="rId5"/>
    <p:sldMasterId id="2147486848" r:id="rId6"/>
  </p:sldMasterIdLst>
  <p:notesMasterIdLst>
    <p:notesMasterId r:id="rId52"/>
  </p:notesMasterIdLst>
  <p:sldIdLst>
    <p:sldId id="2147482349" r:id="rId7"/>
    <p:sldId id="325" r:id="rId8"/>
    <p:sldId id="2147482350" r:id="rId9"/>
    <p:sldId id="338" r:id="rId10"/>
    <p:sldId id="2147483629" r:id="rId11"/>
    <p:sldId id="257" r:id="rId12"/>
    <p:sldId id="264" r:id="rId13"/>
    <p:sldId id="256" r:id="rId14"/>
    <p:sldId id="273" r:id="rId15"/>
    <p:sldId id="258" r:id="rId16"/>
    <p:sldId id="263" r:id="rId17"/>
    <p:sldId id="262" r:id="rId18"/>
    <p:sldId id="269" r:id="rId19"/>
    <p:sldId id="260" r:id="rId20"/>
    <p:sldId id="288" r:id="rId21"/>
    <p:sldId id="259" r:id="rId22"/>
    <p:sldId id="2147481280" r:id="rId23"/>
    <p:sldId id="268" r:id="rId24"/>
    <p:sldId id="2147483645" r:id="rId25"/>
    <p:sldId id="2076138211" r:id="rId26"/>
    <p:sldId id="2076138223" r:id="rId27"/>
    <p:sldId id="2076138224" r:id="rId28"/>
    <p:sldId id="2147468787" r:id="rId29"/>
    <p:sldId id="265" r:id="rId30"/>
    <p:sldId id="2147483647" r:id="rId31"/>
    <p:sldId id="266" r:id="rId32"/>
    <p:sldId id="267" r:id="rId33"/>
    <p:sldId id="2076138217" r:id="rId34"/>
    <p:sldId id="2147483644" r:id="rId35"/>
    <p:sldId id="341" r:id="rId36"/>
    <p:sldId id="272" r:id="rId37"/>
    <p:sldId id="2147482348" r:id="rId38"/>
    <p:sldId id="270" r:id="rId39"/>
    <p:sldId id="345" r:id="rId40"/>
    <p:sldId id="271" r:id="rId41"/>
    <p:sldId id="261" r:id="rId42"/>
    <p:sldId id="274" r:id="rId43"/>
    <p:sldId id="2076138228" r:id="rId44"/>
    <p:sldId id="2076138220" r:id="rId45"/>
    <p:sldId id="2147468789" r:id="rId46"/>
    <p:sldId id="2076138227" r:id="rId47"/>
    <p:sldId id="2147483641" r:id="rId48"/>
    <p:sldId id="2147483642" r:id="rId49"/>
    <p:sldId id="2076138231" r:id="rId50"/>
    <p:sldId id="2076138232"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E91014FC-36B9-4B0A-9FFD-CDF380B15FE0}">
          <p14:sldIdLst>
            <p14:sldId id="2147482349"/>
            <p14:sldId id="325"/>
            <p14:sldId id="2147482350"/>
            <p14:sldId id="338"/>
            <p14:sldId id="2147483629"/>
            <p14:sldId id="257"/>
          </p14:sldIdLst>
        </p14:section>
        <p14:section name="Polls" id="{CA410C15-5E09-4F46-AA42-8B6EE49D354A}">
          <p14:sldIdLst>
            <p14:sldId id="264"/>
            <p14:sldId id="256"/>
          </p14:sldIdLst>
        </p14:section>
        <p14:section name="Session Content" id="{F64245C1-7874-4EA2-B72D-8431D2651320}">
          <p14:sldIdLst>
            <p14:sldId id="273"/>
            <p14:sldId id="258"/>
            <p14:sldId id="263"/>
          </p14:sldIdLst>
        </p14:section>
        <p14:section name="The Framework" id="{452152B4-AA22-4D08-A6F9-A84F20B2506A}">
          <p14:sldIdLst>
            <p14:sldId id="262"/>
            <p14:sldId id="269"/>
            <p14:sldId id="260"/>
            <p14:sldId id="288"/>
            <p14:sldId id="259"/>
            <p14:sldId id="2147481280"/>
            <p14:sldId id="268"/>
          </p14:sldIdLst>
        </p14:section>
        <p14:section name="Governance in Action" id="{593F060A-1A43-40FD-8960-AB863F228DBF}">
          <p14:sldIdLst>
            <p14:sldId id="2147483645"/>
            <p14:sldId id="2076138211"/>
            <p14:sldId id="2076138223"/>
            <p14:sldId id="2076138224"/>
            <p14:sldId id="2147468787"/>
            <p14:sldId id="265"/>
            <p14:sldId id="2147483647"/>
            <p14:sldId id="266"/>
            <p14:sldId id="267"/>
            <p14:sldId id="2076138217"/>
          </p14:sldIdLst>
        </p14:section>
        <p14:section name="Demos" id="{E7919640-3146-427C-A1FF-0BF638FBF0AD}">
          <p14:sldIdLst>
            <p14:sldId id="2147483644"/>
          </p14:sldIdLst>
        </p14:section>
        <p14:section name="Wrapup" id="{471634B9-2FD4-418A-A706-479832398CA1}">
          <p14:sldIdLst/>
        </p14:section>
        <p14:section name="Conclusion" id="{82F3E07C-3D93-4E58-B987-EFC060DFB80A}">
          <p14:sldIdLst>
            <p14:sldId id="341"/>
            <p14:sldId id="272"/>
            <p14:sldId id="2147482348"/>
            <p14:sldId id="270"/>
            <p14:sldId id="345"/>
            <p14:sldId id="271"/>
          </p14:sldIdLst>
        </p14:section>
        <p14:section name="Rahul - Backup Demos" id="{1803556F-7A05-4726-B804-A5E746978DCE}">
          <p14:sldIdLst>
            <p14:sldId id="261"/>
            <p14:sldId id="274"/>
          </p14:sldIdLst>
        </p14:section>
        <p14:section name="Rahul - Administrator Configurations" id="{9792FD0C-7BCB-425C-A2F9-B3205040EAE6}">
          <p14:sldIdLst>
            <p14:sldId id="2076138228"/>
            <p14:sldId id="2076138220"/>
            <p14:sldId id="2147468789"/>
            <p14:sldId id="2076138227"/>
            <p14:sldId id="2147483641"/>
            <p14:sldId id="2147483642"/>
            <p14:sldId id="2076138231"/>
            <p14:sldId id="2076138232"/>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49BA002-A1B8-E66D-60C8-8870717C99A3}" name="Hazim SharafelDin" initials="HS" userId="S::hasharaf@microsoft.com::c2cd2098-cc79-42e8-bbb9-b8664ade592b" providerId="AD"/>
  <p188:author id="{E2BBC628-D1AC-64CB-14D5-ED84FB2799C8}" name="Rahul Ranjit Kannathusseril" initials="RK" userId="S::rranjit@microsoft.com::0672e151-772e-4050-8d10-57d051c9779b" providerId="AD"/>
  <p188:author id="{343F0AC0-6250-4799-C610-A4C895B70171}" name="Henry Jammes" initials="HJ" userId="S::hejammes@microsoft.com::5f22554b-fd15-4676-8c82-dc6122af2a80" providerId="AD"/>
  <p188:author id="{EB24FAEA-EDEB-42F7-141C-119781E19615}" name="Ashleigh Nyazema" initials="" userId="S::anyazema@microsoft.com::509d4e88-f1b1-4aba-a65f-e74944fe9ed0" providerId="AD"/>
  <p188:author id="{988338F8-2386-BEA0-5264-41D0497E00E2}" name="Vasavi Bhaviri Setty" initials="VS" userId="S::vabhavir@microsoft.com::915139d9-b263-46da-aee5-80aafcbd9ff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5989"/>
    <a:srgbClr val="49C5B1"/>
    <a:srgbClr val="158574"/>
    <a:srgbClr val="000000"/>
    <a:srgbClr val="D8E9FC"/>
    <a:srgbClr val="DBECFF"/>
    <a:srgbClr val="191F26"/>
    <a:srgbClr val="091F2C"/>
    <a:srgbClr val="43CB94"/>
    <a:srgbClr val="71D1C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F9BB1BB-58D4-46DE-A91C-5B6D55258E9E}" v="2" dt="2025-07-24T19:10:58.35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8" d="100"/>
          <a:sy n="88" d="100"/>
        </p:scale>
        <p:origin x="874" y="2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theme" Target="theme/theme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presProps" Target="presProps.xml"/><Relationship Id="rId58" Type="http://schemas.microsoft.com/office/2018/10/relationships/authors" Target="authors.xml"/><Relationship Id="rId5" Type="http://schemas.openxmlformats.org/officeDocument/2006/relationships/slideMaster" Target="slideMasters/slideMaster2.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tableStyles" Target="tableStyles.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microsoft.com/office/2015/10/relationships/revisionInfo" Target="revisionInfo.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notesMaster" Target="notesMasters/notesMaster1.xml"/></Relationships>
</file>

<file path=ppt/comments/modernComment_100_675E4278.xml><?xml version="1.0" encoding="utf-8"?>
<p188:cmLst xmlns:a="http://schemas.openxmlformats.org/drawingml/2006/main" xmlns:r="http://schemas.openxmlformats.org/officeDocument/2006/relationships" xmlns:p188="http://schemas.microsoft.com/office/powerpoint/2018/8/main">
  <p188:cm id="{154E0B6A-B074-465B-B5FF-908E076BC1BD}" authorId="{988338F8-2386-BEA0-5264-41D0497E00E2}" created="2025-07-15T21:43:31.900">
    <pc:sldMkLst xmlns:pc="http://schemas.microsoft.com/office/powerpoint/2013/main/command">
      <pc:docMk/>
      <pc:sldMk cId="1734230648" sldId="256"/>
    </pc:sldMkLst>
    <p188:replyLst>
      <p188:reply id="{DB15DCDA-BF8B-4161-9145-A2F5C5AF4A04}" authorId="{649BA002-A1B8-E66D-60C8-8870717C99A3}" created="2025-07-16T01:14:18.949">
        <p188:txBody>
          <a:bodyPr/>
          <a:lstStyle/>
          <a:p>
            <a:r>
              <a:rPr lang="en-US"/>
              <a:t>[@Ashleigh Nyazema]  will you be able to add that ? </a:t>
            </a:r>
          </a:p>
        </p188:txBody>
      </p188:reply>
    </p188:replyLst>
    <p188:txBody>
      <a:bodyPr/>
      <a:lstStyle/>
      <a:p>
        <a:r>
          <a:rPr lang="en-US"/>
          <a:t>Before this poll - can we show a summary of the same question so we acknowledge what we have heard previously. And with potentially different audience, we are asking this follow up question for today’s session? </a:t>
        </a:r>
      </a:p>
    </p188:txBody>
  </p188:cm>
  <p188:cm id="{0AEF7E0A-FFEB-4480-94D4-9263F45C1051}" authorId="{988338F8-2386-BEA0-5264-41D0497E00E2}" created="2025-07-15T21:43:43.566">
    <pc:sldMkLst xmlns:pc="http://schemas.microsoft.com/office/powerpoint/2013/main/command">
      <pc:docMk/>
      <pc:sldMk cId="1734230648" sldId="256"/>
    </pc:sldMkLst>
    <p188:replyLst>
      <p188:reply id="{4E2049B0-BBDA-424F-9D04-750DECCA7162}" authorId="{649BA002-A1B8-E66D-60C8-8870717C99A3}" created="2025-07-16T01:14:01.175">
        <p188:txBody>
          <a:bodyPr/>
          <a:lstStyle/>
          <a:p>
            <a:r>
              <a:rPr lang="en-US"/>
              <a:t>Yes</a:t>
            </a:r>
          </a:p>
        </p188:txBody>
      </p188:reply>
    </p188:replyLst>
    <p188:txBody>
      <a:bodyPr/>
      <a:lstStyle/>
      <a:p>
        <a:r>
          <a:rPr lang="en-US"/>
          <a:t>And do you expect responses for others? </a:t>
        </a:r>
      </a:p>
    </p188:txBody>
  </p188:cm>
</p188:cmLst>
</file>

<file path=ppt/comments/modernComment_103_4A3F3F78.xml><?xml version="1.0" encoding="utf-8"?>
<p188:cmLst xmlns:a="http://schemas.openxmlformats.org/drawingml/2006/main" xmlns:r="http://schemas.openxmlformats.org/officeDocument/2006/relationships" xmlns:p188="http://schemas.microsoft.com/office/powerpoint/2018/8/main">
  <p188:cm id="{A39C92BC-08BD-46F7-A813-43755C9924B0}" authorId="{988338F8-2386-BEA0-5264-41D0497E00E2}" created="2025-07-10T19:11:21.710">
    <pc:sldMkLst xmlns:pc="http://schemas.microsoft.com/office/powerpoint/2013/main/command">
      <pc:docMk/>
      <pc:sldMk cId="1245659000" sldId="259"/>
    </pc:sldMkLst>
    <p188:replyLst>
      <p188:reply id="{518E1788-B6B2-4774-B82E-78D130EE16B0}" authorId="{649BA002-A1B8-E66D-60C8-8870717C99A3}" created="2025-07-10T20:37:57.118">
        <p188:txBody>
          <a:bodyPr/>
          <a:lstStyle/>
          <a:p>
            <a:r>
              <a:rPr lang="en-US"/>
              <a:t>Go thought, but this is meant to be part of the CCO role 30-69-90 plan and not a reflection of the organization maturity level . Happy to discuss your feedback further during our sync call this Friday ! </a:t>
            </a:r>
          </a:p>
        </p188:txBody>
      </p188:reply>
    </p188:replyLst>
    <p188:txBody>
      <a:bodyPr/>
      <a:lstStyle/>
      <a:p>
        <a:r>
          <a:rPr lang="en-US"/>
          <a:t>[@Hazim SharafelDin]  - should we align these to existing maturity models? Maybe get feedback from Manuela if she has thoughts? </a:t>
        </a:r>
      </a:p>
    </p188:txBody>
  </p188:cm>
</p188:cmLst>
</file>

<file path=ppt/comments/modernComment_104_D51F9F5E.xml><?xml version="1.0" encoding="utf-8"?>
<p188:cmLst xmlns:a="http://schemas.openxmlformats.org/drawingml/2006/main" xmlns:r="http://schemas.openxmlformats.org/officeDocument/2006/relationships" xmlns:p188="http://schemas.microsoft.com/office/powerpoint/2018/8/main">
  <p188:cm id="{3216361B-28F7-47DC-9E77-7A3496FD7CF0}" authorId="{988338F8-2386-BEA0-5264-41D0497E00E2}" created="2025-07-10T19:11:21.710">
    <pc:sldMkLst xmlns:pc="http://schemas.microsoft.com/office/powerpoint/2013/main/command">
      <pc:docMk/>
      <pc:sldMk cId="1245659000" sldId="259"/>
    </pc:sldMkLst>
    <p188:replyLst>
      <p188:reply id="{518E1788-B6B2-4774-B82E-78D130EE16B0}" authorId="{649BA002-A1B8-E66D-60C8-8870717C99A3}" created="2025-07-10T20:37:57.118">
        <p188:txBody>
          <a:bodyPr/>
          <a:lstStyle/>
          <a:p>
            <a:r>
              <a:rPr lang="en-US"/>
              <a:t>Go thought, but this is meant to be part of the CCO role 30-69-90 plan and not a reflection of the organization maturity level . Happy to discuss your feedback further during our sync call this Friday ! </a:t>
            </a:r>
          </a:p>
        </p188:txBody>
      </p188:reply>
    </p188:replyLst>
    <p188:txBody>
      <a:bodyPr/>
      <a:lstStyle/>
      <a:p>
        <a:r>
          <a:rPr lang="en-US"/>
          <a:t>[@Hazim SharafelDin]  - should we align these to existing maturity models? Maybe get feedback from Manuela if she has thoughts? </a:t>
        </a:r>
      </a:p>
    </p188:txBody>
  </p188:cm>
  <p188:cm id="{CA97ABF4-4FCF-44F8-8620-19B793945BE2}" authorId="{988338F8-2386-BEA0-5264-41D0497E00E2}" status="resolved" created="2025-07-15T21:44:48.281" complete="100000">
    <ac:deMkLst xmlns:ac="http://schemas.microsoft.com/office/drawing/2013/main/command">
      <pc:docMk xmlns:pc="http://schemas.microsoft.com/office/powerpoint/2013/main/command"/>
      <pc:sldMk xmlns:pc="http://schemas.microsoft.com/office/powerpoint/2013/main/command" cId="3575619422" sldId="260"/>
      <ac:graphicFrameMk id="15" creationId="{E99BFCF3-1F41-252D-6900-F9ACCFA31660}"/>
    </ac:deMkLst>
    <p188:txBody>
      <a:bodyPr/>
      <a:lstStyle/>
      <a:p>
        <a:r>
          <a:rPr lang="en-US"/>
          <a:t>[@Hazim SharafelDin]  - can you expand the abbreviations? </a:t>
        </a:r>
      </a:p>
    </p188:txBody>
  </p188:cm>
</p188:cmLst>
</file>

<file path=ppt/comments/modernComment_108_8DC5BDC5.xml><?xml version="1.0" encoding="utf-8"?>
<p188:cmLst xmlns:a="http://schemas.openxmlformats.org/drawingml/2006/main" xmlns:r="http://schemas.openxmlformats.org/officeDocument/2006/relationships" xmlns:p188="http://schemas.microsoft.com/office/powerpoint/2018/8/main">
  <p188:cm id="{7EA47D5C-A696-44D8-AA70-A11715B2D9AE}" authorId="{988338F8-2386-BEA0-5264-41D0497E00E2}" created="2025-07-15T21:42:36.267">
    <pc:sldMkLst xmlns:pc="http://schemas.microsoft.com/office/powerpoint/2013/main/command">
      <pc:docMk/>
      <pc:sldMk cId="2378546629" sldId="264"/>
    </pc:sldMkLst>
    <p188:replyLst>
      <p188:reply id="{FBDAC5A7-B8C1-495F-B2E5-57C3A78EF571}" authorId="{649BA002-A1B8-E66D-60C8-8870717C99A3}" created="2025-07-16T01:13:35.577">
        <p188:txBody>
          <a:bodyPr/>
          <a:lstStyle/>
          <a:p>
            <a:r>
              <a:rPr lang="en-US"/>
              <a:t>Yes. [@Vasavi Bhaviri Setty]  [@Ashleigh Nyazema]  will you be able to create the polls ? </a:t>
            </a:r>
          </a:p>
        </p188:txBody>
      </p188:reply>
    </p188:replyLst>
    <p188:txBody>
      <a:bodyPr/>
      <a:lstStyle/>
      <a:p>
        <a:r>
          <a:rPr lang="en-US"/>
          <a:t>For other - are you expecting them to fill details? </a:t>
        </a:r>
      </a:p>
    </p188:txBody>
  </p188:cm>
</p188:cmLst>
</file>

<file path=ppt/comments/modernComment_120_5B9B1560.xml><?xml version="1.0" encoding="utf-8"?>
<p188:cmLst xmlns:a="http://schemas.openxmlformats.org/drawingml/2006/main" xmlns:r="http://schemas.openxmlformats.org/officeDocument/2006/relationships" xmlns:p188="http://schemas.microsoft.com/office/powerpoint/2018/8/main">
  <p188:cm id="{F5308E5B-4E77-4BAF-A13B-3B85FB78D27F}" authorId="{988338F8-2386-BEA0-5264-41D0497E00E2}" status="resolved" created="2025-07-10T19:11:21.710" complete="100000">
    <pc:sldMkLst xmlns:pc="http://schemas.microsoft.com/office/powerpoint/2013/main/command">
      <pc:docMk/>
      <pc:sldMk cId="1245659000" sldId="259"/>
    </pc:sldMkLst>
    <p188:replyLst>
      <p188:reply id="{518E1788-B6B2-4774-B82E-78D130EE16B0}" authorId="{649BA002-A1B8-E66D-60C8-8870717C99A3}" created="2025-07-10T20:37:57.118">
        <p188:txBody>
          <a:bodyPr/>
          <a:lstStyle/>
          <a:p>
            <a:r>
              <a:rPr lang="en-US"/>
              <a:t>Go thought, but this is meant to be part of the CCO role 30-69-90 plan and not a reflection of the organization maturity level . Happy to discuss your feedback further during our sync call this Friday ! </a:t>
            </a:r>
          </a:p>
        </p188:txBody>
      </p188:reply>
    </p188:replyLst>
    <p188:txBody>
      <a:bodyPr/>
      <a:lstStyle/>
      <a:p>
        <a:r>
          <a:rPr lang="en-US"/>
          <a:t>[@Hazim SharafelDin]  - should we align these to existing maturity models? Maybe get feedback from Manuela if she has thoughts? </a:t>
        </a:r>
      </a:p>
    </p188:txBody>
  </p188:cm>
  <p188:cm id="{3355C41B-48C7-44BE-A808-BAF67B160BD3}" authorId="{988338F8-2386-BEA0-5264-41D0497E00E2}" created="2025-07-15T21:46:00.065">
    <pc:sldMkLst xmlns:pc="http://schemas.microsoft.com/office/powerpoint/2013/main/command">
      <pc:docMk/>
      <pc:sldMk cId="1536890208" sldId="288"/>
    </pc:sldMkLst>
    <p188:txBody>
      <a:bodyPr/>
      <a:lstStyle/>
      <a:p>
        <a:r>
          <a:rPr lang="en-US"/>
          <a:t>The line between ppl and process is not very evident in step 2 with more content. Should we make it more obvious? </a:t>
        </a:r>
      </a:p>
    </p188:txBody>
  </p188:cm>
  <p188:cm id="{C08EEFE7-9781-41AB-A8D4-3C96E814B8BF}" authorId="{988338F8-2386-BEA0-5264-41D0497E00E2}" created="2025-07-15T21:46:21.050">
    <ac:txMkLst xmlns:ac="http://schemas.microsoft.com/office/drawing/2013/main/command">
      <pc:docMk xmlns:pc="http://schemas.microsoft.com/office/powerpoint/2013/main/command"/>
      <pc:sldMk xmlns:pc="http://schemas.microsoft.com/office/powerpoint/2013/main/command" cId="1536890208" sldId="288"/>
      <ac:graphicFrameMk id="15" creationId="{E0EF515A-7BDA-CA14-AFAA-AEC9CA441AE9}"/>
      <ac:tblMk/>
      <ac:tcMk rowId="3123509148" colId="3966975809"/>
      <ac:txMk cp="48" len="14">
        <ac:context len="98" hash="610272931"/>
      </ac:txMk>
    </ac:txMkLst>
    <p188:txBody>
      <a:bodyPr/>
      <a:lstStyle/>
      <a:p>
        <a:r>
          <a:rPr lang="en-US"/>
          <a:t>Rename to Data Policies and Connector Policies? </a:t>
        </a:r>
      </a:p>
    </p188:txBody>
  </p188:cm>
</p188:cmLst>
</file>

<file path=ppt/comments/modernComment_7FFFFFFC_9DA53053.xml><?xml version="1.0" encoding="utf-8"?>
<p188:cmLst xmlns:a="http://schemas.openxmlformats.org/drawingml/2006/main" xmlns:r="http://schemas.openxmlformats.org/officeDocument/2006/relationships" xmlns:p188="http://schemas.microsoft.com/office/powerpoint/2018/8/main">
  <p188:cm id="{17FA4A8A-4F65-4DE2-BC8C-EBA747534158}" authorId="{649BA002-A1B8-E66D-60C8-8870717C99A3}" created="2025-07-16T01:53:49.691" startDate="2025-07-16T01:53:49.691" dueDate="2025-07-16T01:53:49.691" assignedTo="{E2BBC628-D1AC-64CB-14D5-ED84FB2799C8}" title="@Rahul Ranjit Kannathusseril FYI - I added a screenshot of the Copilot Studio inventory view here">
    <pc:sldMkLst xmlns:pc="http://schemas.microsoft.com/office/powerpoint/2013/main/command">
      <pc:docMk/>
      <pc:sldMk cId="2644848723" sldId="2147483644"/>
    </pc:sldMkLst>
    <p188:txBody>
      <a:bodyPr/>
      <a:lstStyle/>
      <a:p>
        <a:r>
          <a:rPr lang="en-US"/>
          <a:t>[@Rahul Ranjit Kannathusseril] FYI -  I added a screenshot of the Copilot Studio inventory view here</a:t>
        </a:r>
      </a:p>
    </p188:txBody>
    <p188:extLst>
      <p:ext xmlns:p="http://schemas.openxmlformats.org/presentationml/2006/main" uri="{5BB2D875-25FF-4072-B9AC-8F64D62656EB}">
        <p228:taskDetails xmlns:p228="http://schemas.microsoft.com/office/powerpoint/2022/08/main">
          <p228:history>
            <p228:event time="2025-07-16T01:53:49.691" id="{BB4E7FEA-C809-4091-A132-E68034854E1F}">
              <p228:atrbtn authorId="{649BA002-A1B8-E66D-60C8-8870717C99A3}"/>
              <p228:anchr>
                <p228:comment id="{17FA4A8A-4F65-4DE2-BC8C-EBA747534158}"/>
              </p228:anchr>
              <p228:add/>
            </p228:event>
            <p228:event time="2025-07-16T01:53:49.691" id="{251BBC9C-F00F-4FFF-9E97-FCAF1F0F524C}">
              <p228:atrbtn authorId="{649BA002-A1B8-E66D-60C8-8870717C99A3}"/>
              <p228:anchr>
                <p228:comment id="{17FA4A8A-4F65-4DE2-BC8C-EBA747534158}"/>
              </p228:anchr>
              <p228:asgn authorId="{E2BBC628-D1AC-64CB-14D5-ED84FB2799C8}"/>
            </p228:event>
            <p228:event time="2025-07-16T01:53:49.691" id="{AFA6E59F-A940-4C18-B8B1-3EFC7C61CA93}">
              <p228:atrbtn authorId="{649BA002-A1B8-E66D-60C8-8870717C99A3}"/>
              <p228:anchr>
                <p228:comment id="{17FA4A8A-4F65-4DE2-BC8C-EBA747534158}"/>
              </p228:anchr>
              <p228:title val="@Rahul Ranjit Kannathusseril FYI - I added a screenshot of the Copilot Studio inventory view here"/>
            </p228:event>
            <p228:event time="2025-07-16T01:53:49.691" id="{F2F2AA9C-328A-4274-A5A2-B7BA65018D3F}">
              <p228:atrbtn authorId="{649BA002-A1B8-E66D-60C8-8870717C99A3}"/>
              <p228:anchr>
                <p228:comment id="{17FA4A8A-4F65-4DE2-BC8C-EBA747534158}"/>
              </p228:anchr>
              <p228:date stDt="2025-07-16T01:53:49.691" endDt="2025-07-16T01:53:49.691"/>
            </p228:event>
          </p228:history>
        </p228:taskDetails>
      </p:ext>
    </p188:extLst>
  </p188:cm>
</p188:cmLst>
</file>

<file path=ppt/comments/modernComment_7FFFFFFD_2494AA84.xml><?xml version="1.0" encoding="utf-8"?>
<p188:cmLst xmlns:a="http://schemas.openxmlformats.org/drawingml/2006/main" xmlns:r="http://schemas.openxmlformats.org/officeDocument/2006/relationships" xmlns:p188="http://schemas.microsoft.com/office/powerpoint/2018/8/main">
  <p188:cm id="{DF6F052B-6E35-4FFF-9828-A91E3D88679B}" authorId="{E2BBC628-D1AC-64CB-14D5-ED84FB2799C8}" created="2025-07-15T22:29:06.554" startDate="2025-07-15T22:29:06.555" dueDate="2025-07-15T22:29:06.555" assignedTo="{E2BBC628-D1AC-64CB-14D5-ED84FB2799C8}" title="@Rahul Ranjit Kannathusseril to update with definitions of Environment Groups, Rules and DLP">
    <ac:txMkLst xmlns:ac="http://schemas.microsoft.com/office/drawing/2013/main/command">
      <pc:docMk xmlns:pc="http://schemas.microsoft.com/office/powerpoint/2013/main/command"/>
      <pc:sldMk xmlns:pc="http://schemas.microsoft.com/office/powerpoint/2013/main/command" cId="613722756" sldId="2147483645"/>
      <ac:spMk id="2" creationId="{75A2F9DE-5ADC-B9B2-6F4D-A2C35EB68C67}"/>
      <ac:txMk cp="22">
        <ac:context len="23" hash="76953785"/>
      </ac:txMk>
    </ac:txMkLst>
    <p188:pos x="3181097" y="243840"/>
    <p188:txBody>
      <a:bodyPr/>
      <a:lstStyle/>
      <a:p>
        <a:r>
          <a:rPr lang="en-US"/>
          <a:t>[@Rahul Ranjit Kannathusseril]  to update with definitions of Environment Groups, Rules and DLP</a:t>
        </a:r>
      </a:p>
    </p188:txBody>
    <p188:extLst>
      <p:ext xmlns:p="http://schemas.openxmlformats.org/presentationml/2006/main" uri="{5BB2D875-25FF-4072-B9AC-8F64D62656EB}">
        <p228:taskDetails xmlns:p228="http://schemas.microsoft.com/office/powerpoint/2022/08/main">
          <p228:history>
            <p228:event time="2025-07-15T22:29:06.554" id="{48FE656D-B85B-4479-85D0-D5E4F79BED8A}">
              <p228:atrbtn authorId="{E2BBC628-D1AC-64CB-14D5-ED84FB2799C8}"/>
              <p228:anchr>
                <p228:comment id="{DF6F052B-6E35-4FFF-9828-A91E3D88679B}"/>
              </p228:anchr>
              <p228:add/>
            </p228:event>
            <p228:event time="2025-07-15T22:29:06.554" id="{958CF7B1-8BC7-40FC-B93D-42FA7D374C56}">
              <p228:atrbtn authorId="{E2BBC628-D1AC-64CB-14D5-ED84FB2799C8}"/>
              <p228:anchr>
                <p228:comment id="{DF6F052B-6E35-4FFF-9828-A91E3D88679B}"/>
              </p228:anchr>
              <p228:asgn authorId="{E2BBC628-D1AC-64CB-14D5-ED84FB2799C8}"/>
            </p228:event>
            <p228:event time="2025-07-15T22:29:06.554" id="{F2B01C5C-DC9D-4102-8466-272BACBA74C6}">
              <p228:atrbtn authorId="{E2BBC628-D1AC-64CB-14D5-ED84FB2799C8}"/>
              <p228:anchr>
                <p228:comment id="{DF6F052B-6E35-4FFF-9828-A91E3D88679B}"/>
              </p228:anchr>
              <p228:title val="@Rahul Ranjit Kannathusseril to update with definitions of Environment Groups, Rules and DLP"/>
            </p228:event>
            <p228:event time="2025-07-15T22:29:06.554" id="{E6391186-023E-48C2-BF3B-F4110AF89D42}">
              <p228:atrbtn authorId="{E2BBC628-D1AC-64CB-14D5-ED84FB2799C8}"/>
              <p228:anchr>
                <p228:comment id="{DF6F052B-6E35-4FFF-9828-A91E3D88679B}"/>
              </p228:anchr>
              <p228:date stDt="2025-07-15T22:29:06.555" endDt="2025-07-15T22:29:06.555"/>
            </p228:event>
          </p228:history>
        </p228:taskDetails>
      </p:ext>
    </p188:extLst>
  </p188:cm>
</p188:cmLst>
</file>

<file path=ppt/diagrams/_rels/data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svg"/><Relationship Id="rId1" Type="http://schemas.openxmlformats.org/officeDocument/2006/relationships/image" Target="../media/image38.png"/><Relationship Id="rId6" Type="http://schemas.openxmlformats.org/officeDocument/2006/relationships/image" Target="../media/image43.svg"/><Relationship Id="rId5" Type="http://schemas.openxmlformats.org/officeDocument/2006/relationships/image" Target="../media/image42.png"/><Relationship Id="rId4" Type="http://schemas.openxmlformats.org/officeDocument/2006/relationships/image" Target="../media/image41.svg"/></Relationships>
</file>

<file path=ppt/diagrams/_rels/data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svg"/><Relationship Id="rId1" Type="http://schemas.openxmlformats.org/officeDocument/2006/relationships/image" Target="../media/image49.png"/><Relationship Id="rId6" Type="http://schemas.openxmlformats.org/officeDocument/2006/relationships/image" Target="../media/image54.svg"/><Relationship Id="rId5" Type="http://schemas.openxmlformats.org/officeDocument/2006/relationships/image" Target="../media/image53.png"/><Relationship Id="rId4" Type="http://schemas.openxmlformats.org/officeDocument/2006/relationships/image" Target="../media/image52.svg"/></Relationships>
</file>

<file path=ppt/diagrams/_rels/data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0.svg"/><Relationship Id="rId1" Type="http://schemas.openxmlformats.org/officeDocument/2006/relationships/image" Target="../media/image49.png"/><Relationship Id="rId6" Type="http://schemas.openxmlformats.org/officeDocument/2006/relationships/image" Target="../media/image58.svg"/><Relationship Id="rId5" Type="http://schemas.openxmlformats.org/officeDocument/2006/relationships/image" Target="../media/image57.png"/><Relationship Id="rId4" Type="http://schemas.openxmlformats.org/officeDocument/2006/relationships/image" Target="../media/image56.svg"/></Relationships>
</file>

<file path=ppt/diagrams/_rels/drawing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svg"/><Relationship Id="rId1" Type="http://schemas.openxmlformats.org/officeDocument/2006/relationships/image" Target="../media/image38.png"/><Relationship Id="rId6" Type="http://schemas.openxmlformats.org/officeDocument/2006/relationships/image" Target="../media/image43.svg"/><Relationship Id="rId5" Type="http://schemas.openxmlformats.org/officeDocument/2006/relationships/image" Target="../media/image42.png"/><Relationship Id="rId4" Type="http://schemas.openxmlformats.org/officeDocument/2006/relationships/image" Target="../media/image41.svg"/></Relationships>
</file>

<file path=ppt/diagrams/_rels/drawing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svg"/><Relationship Id="rId1" Type="http://schemas.openxmlformats.org/officeDocument/2006/relationships/image" Target="../media/image49.png"/><Relationship Id="rId6" Type="http://schemas.openxmlformats.org/officeDocument/2006/relationships/image" Target="../media/image54.svg"/><Relationship Id="rId5" Type="http://schemas.openxmlformats.org/officeDocument/2006/relationships/image" Target="../media/image53.png"/><Relationship Id="rId4" Type="http://schemas.openxmlformats.org/officeDocument/2006/relationships/image" Target="../media/image52.svg"/></Relationships>
</file>

<file path=ppt/diagrams/_rels/drawing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0.svg"/><Relationship Id="rId1" Type="http://schemas.openxmlformats.org/officeDocument/2006/relationships/image" Target="../media/image49.png"/><Relationship Id="rId6" Type="http://schemas.openxmlformats.org/officeDocument/2006/relationships/image" Target="../media/image58.svg"/><Relationship Id="rId5" Type="http://schemas.openxmlformats.org/officeDocument/2006/relationships/image" Target="../media/image57.png"/><Relationship Id="rId4" Type="http://schemas.openxmlformats.org/officeDocument/2006/relationships/image" Target="../media/image56.sv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A1B6ACD-F0FA-451B-84FE-40020E25D24F}" type="doc">
      <dgm:prSet loTypeId="urn:microsoft.com/office/officeart/2005/8/layout/default" loCatId="list" qsTypeId="urn:microsoft.com/office/officeart/2005/8/quickstyle/simple3" qsCatId="simple" csTypeId="urn:microsoft.com/office/officeart/2005/8/colors/colorful2" csCatId="colorful" phldr="1"/>
      <dgm:spPr/>
      <dgm:t>
        <a:bodyPr/>
        <a:lstStyle/>
        <a:p>
          <a:endParaRPr lang="en-US"/>
        </a:p>
      </dgm:t>
    </dgm:pt>
    <dgm:pt modelId="{D1101E26-F883-4C37-A48D-FA42F5559BB2}">
      <dgm:prSet phldrT="[Text]" phldr="0"/>
      <dgm:spPr>
        <a:scene3d>
          <a:camera prst="orthographicFront"/>
          <a:lightRig rig="flat" dir="t"/>
        </a:scene3d>
        <a:sp3d prstMaterial="dkEdge">
          <a:bevelT w="8200" h="38100"/>
        </a:sp3d>
      </dgm:spPr>
      <dgm:t>
        <a:bodyPr/>
        <a:lstStyle/>
        <a:p>
          <a:r>
            <a:rPr lang="en-US"/>
            <a:t>Environments</a:t>
          </a:r>
        </a:p>
      </dgm:t>
    </dgm:pt>
    <dgm:pt modelId="{BE3EA677-5B5D-4A40-9891-AE0213A03A58}" type="parTrans" cxnId="{EFF17A05-30BA-4F22-9017-B7EC6560EB42}">
      <dgm:prSet/>
      <dgm:spPr/>
      <dgm:t>
        <a:bodyPr/>
        <a:lstStyle/>
        <a:p>
          <a:endParaRPr lang="en-US"/>
        </a:p>
      </dgm:t>
    </dgm:pt>
    <dgm:pt modelId="{AC9CC642-C04D-408F-82CF-35B0E2751977}" type="sibTrans" cxnId="{EFF17A05-30BA-4F22-9017-B7EC6560EB42}">
      <dgm:prSet/>
      <dgm:spPr/>
      <dgm:t>
        <a:bodyPr/>
        <a:lstStyle/>
        <a:p>
          <a:endParaRPr lang="en-US"/>
        </a:p>
      </dgm:t>
    </dgm:pt>
    <dgm:pt modelId="{91242547-6490-4E05-96DE-76AEDA8E6F0F}">
      <dgm:prSet phldrT="[Text]" phldr="0"/>
      <dgm:spPr>
        <a:scene3d>
          <a:camera prst="orthographicFront"/>
          <a:lightRig rig="flat" dir="t"/>
        </a:scene3d>
        <a:sp3d prstMaterial="dkEdge">
          <a:bevelT w="8200" h="38100"/>
        </a:sp3d>
      </dgm:spPr>
      <dgm:t>
        <a:bodyPr/>
        <a:lstStyle/>
        <a:p>
          <a:r>
            <a:rPr lang="en-US"/>
            <a:t>An Environment is a logical and security boundary that contains users, agents, app s, flows and data</a:t>
          </a:r>
        </a:p>
      </dgm:t>
    </dgm:pt>
    <dgm:pt modelId="{D70AD272-5145-4862-8027-538D0649C6F6}" type="parTrans" cxnId="{6AE989DC-A8B1-4541-832D-7F6860369BEB}">
      <dgm:prSet/>
      <dgm:spPr/>
      <dgm:t>
        <a:bodyPr/>
        <a:lstStyle/>
        <a:p>
          <a:endParaRPr lang="en-US"/>
        </a:p>
      </dgm:t>
    </dgm:pt>
    <dgm:pt modelId="{8308416B-9B4C-4C18-AD67-4A824DA48515}" type="sibTrans" cxnId="{6AE989DC-A8B1-4541-832D-7F6860369BEB}">
      <dgm:prSet/>
      <dgm:spPr/>
      <dgm:t>
        <a:bodyPr/>
        <a:lstStyle/>
        <a:p>
          <a:endParaRPr lang="en-US"/>
        </a:p>
      </dgm:t>
    </dgm:pt>
    <dgm:pt modelId="{F7CEF914-EC64-41A1-8C1F-E03341FD8BD3}">
      <dgm:prSet phldrT="[Text]" phldr="0"/>
      <dgm:spPr>
        <a:scene3d>
          <a:camera prst="orthographicFront"/>
          <a:lightRig rig="flat" dir="t"/>
        </a:scene3d>
        <a:sp3d prstMaterial="dkEdge">
          <a:bevelT w="8200" h="38100"/>
        </a:sp3d>
      </dgm:spPr>
      <dgm:t>
        <a:bodyPr/>
        <a:lstStyle/>
        <a:p>
          <a:r>
            <a:rPr lang="en-US"/>
            <a:t>Environment Groups</a:t>
          </a:r>
        </a:p>
      </dgm:t>
    </dgm:pt>
    <dgm:pt modelId="{8888812B-C847-47E9-9C34-D06FBD2F6D90}" type="parTrans" cxnId="{AEB9B0E2-DB85-42BF-BAAF-C0A61BC1441C}">
      <dgm:prSet/>
      <dgm:spPr/>
      <dgm:t>
        <a:bodyPr/>
        <a:lstStyle/>
        <a:p>
          <a:endParaRPr lang="en-US"/>
        </a:p>
      </dgm:t>
    </dgm:pt>
    <dgm:pt modelId="{F1AF2B65-9913-4DD1-916D-C65B9B259A9E}" type="sibTrans" cxnId="{AEB9B0E2-DB85-42BF-BAAF-C0A61BC1441C}">
      <dgm:prSet/>
      <dgm:spPr/>
      <dgm:t>
        <a:bodyPr/>
        <a:lstStyle/>
        <a:p>
          <a:endParaRPr lang="en-US"/>
        </a:p>
      </dgm:t>
    </dgm:pt>
    <dgm:pt modelId="{34445D1F-E5EE-4E21-83F3-E8BCC2B4363C}">
      <dgm:prSet phldrT="[Text]" phldr="0"/>
      <dgm:spPr>
        <a:scene3d>
          <a:camera prst="orthographicFront"/>
          <a:lightRig rig="flat" dir="t"/>
        </a:scene3d>
        <a:sp3d prstMaterial="dkEdge">
          <a:bevelT w="8200" h="38100"/>
        </a:sp3d>
      </dgm:spPr>
      <dgm:t>
        <a:bodyPr/>
        <a:lstStyle/>
        <a:p>
          <a:r>
            <a:rPr lang="en-US"/>
            <a:t>Groups multiple environments</a:t>
          </a:r>
        </a:p>
      </dgm:t>
    </dgm:pt>
    <dgm:pt modelId="{1BFD2166-D707-41E7-BA0F-CBDF1D348D08}" type="parTrans" cxnId="{80FD16A0-D244-4069-A046-48B29692824D}">
      <dgm:prSet/>
      <dgm:spPr/>
      <dgm:t>
        <a:bodyPr/>
        <a:lstStyle/>
        <a:p>
          <a:endParaRPr lang="en-US"/>
        </a:p>
      </dgm:t>
    </dgm:pt>
    <dgm:pt modelId="{A8D686D0-AFEF-46FB-BD05-79DF83D18219}" type="sibTrans" cxnId="{80FD16A0-D244-4069-A046-48B29692824D}">
      <dgm:prSet/>
      <dgm:spPr/>
      <dgm:t>
        <a:bodyPr/>
        <a:lstStyle/>
        <a:p>
          <a:endParaRPr lang="en-US"/>
        </a:p>
      </dgm:t>
    </dgm:pt>
    <dgm:pt modelId="{32DDE2DD-D455-4AFD-967F-F4BDC265C98C}">
      <dgm:prSet phldrT="[Text]" phldr="0"/>
      <dgm:spPr>
        <a:scene3d>
          <a:camera prst="orthographicFront"/>
          <a:lightRig rig="flat" dir="t"/>
        </a:scene3d>
        <a:sp3d prstMaterial="dkEdge">
          <a:bevelT w="8200" h="38100"/>
        </a:sp3d>
      </dgm:spPr>
      <dgm:t>
        <a:bodyPr/>
        <a:lstStyle/>
        <a:p>
          <a:r>
            <a:rPr lang="en-US"/>
            <a:t>Used to enforce policies and settings at scale</a:t>
          </a:r>
        </a:p>
      </dgm:t>
    </dgm:pt>
    <dgm:pt modelId="{6FB8469B-3F78-4E75-9F55-C144AC29E4C3}" type="parTrans" cxnId="{B90CC4AF-54E4-4942-8C80-8137C295C8EA}">
      <dgm:prSet/>
      <dgm:spPr/>
      <dgm:t>
        <a:bodyPr/>
        <a:lstStyle/>
        <a:p>
          <a:endParaRPr lang="en-US"/>
        </a:p>
      </dgm:t>
    </dgm:pt>
    <dgm:pt modelId="{C0C96DF2-1956-4FDB-9968-B935F98DC214}" type="sibTrans" cxnId="{B90CC4AF-54E4-4942-8C80-8137C295C8EA}">
      <dgm:prSet/>
      <dgm:spPr/>
      <dgm:t>
        <a:bodyPr/>
        <a:lstStyle/>
        <a:p>
          <a:endParaRPr lang="en-US"/>
        </a:p>
      </dgm:t>
    </dgm:pt>
    <dgm:pt modelId="{39E52E6C-1481-4850-A014-719235878C99}">
      <dgm:prSet phldrT="[Text]" phldr="0"/>
      <dgm:spPr>
        <a:scene3d>
          <a:camera prst="orthographicFront"/>
          <a:lightRig rig="flat" dir="t"/>
        </a:scene3d>
        <a:sp3d prstMaterial="dkEdge">
          <a:bevelT w="8200" h="38100"/>
        </a:sp3d>
      </dgm:spPr>
      <dgm:t>
        <a:bodyPr/>
        <a:lstStyle/>
        <a:p>
          <a:r>
            <a:rPr lang="en-US"/>
            <a:t>Advanced Connector Policy</a:t>
          </a:r>
        </a:p>
      </dgm:t>
    </dgm:pt>
    <dgm:pt modelId="{A6F9EBB2-1406-45C8-B714-AAF4E7C2876F}" type="parTrans" cxnId="{4F726516-8A27-4605-84B2-BBEDD4EB9ACF}">
      <dgm:prSet/>
      <dgm:spPr/>
      <dgm:t>
        <a:bodyPr/>
        <a:lstStyle/>
        <a:p>
          <a:endParaRPr lang="en-US"/>
        </a:p>
      </dgm:t>
    </dgm:pt>
    <dgm:pt modelId="{89A91548-7C8C-41CF-AFED-385F017B3A60}" type="sibTrans" cxnId="{4F726516-8A27-4605-84B2-BBEDD4EB9ACF}">
      <dgm:prSet/>
      <dgm:spPr/>
      <dgm:t>
        <a:bodyPr/>
        <a:lstStyle/>
        <a:p>
          <a:endParaRPr lang="en-US"/>
        </a:p>
      </dgm:t>
    </dgm:pt>
    <dgm:pt modelId="{0D906EC7-149F-4A71-A07F-E66015AC27B5}">
      <dgm:prSet phldrT="[Text]" phldr="0"/>
      <dgm:spPr>
        <a:scene3d>
          <a:camera prst="orthographicFront"/>
          <a:lightRig rig="flat" dir="t"/>
        </a:scene3d>
        <a:sp3d prstMaterial="dkEdge">
          <a:bevelT w="8200" h="38100"/>
        </a:sp3d>
      </dgm:spPr>
      <dgm:t>
        <a:bodyPr/>
        <a:lstStyle/>
        <a:p>
          <a:r>
            <a:rPr lang="en-US"/>
            <a:t>Apply connector policies at Environment Group Level</a:t>
          </a:r>
        </a:p>
      </dgm:t>
    </dgm:pt>
    <dgm:pt modelId="{F8764E02-38C2-421C-A1A0-04E116F21C3C}" type="parTrans" cxnId="{49ADEE8A-BF7B-4451-AF79-3B052129983D}">
      <dgm:prSet/>
      <dgm:spPr/>
      <dgm:t>
        <a:bodyPr/>
        <a:lstStyle/>
        <a:p>
          <a:endParaRPr lang="en-US"/>
        </a:p>
      </dgm:t>
    </dgm:pt>
    <dgm:pt modelId="{F7663D50-4645-45A3-9226-522252FF653A}" type="sibTrans" cxnId="{49ADEE8A-BF7B-4451-AF79-3B052129983D}">
      <dgm:prSet/>
      <dgm:spPr/>
      <dgm:t>
        <a:bodyPr/>
        <a:lstStyle/>
        <a:p>
          <a:endParaRPr lang="en-US"/>
        </a:p>
      </dgm:t>
    </dgm:pt>
    <dgm:pt modelId="{99DA36D4-2748-4832-B9A5-AB0363BF1CB9}">
      <dgm:prSet phldrT="[Text]" phldr="0"/>
      <dgm:spPr>
        <a:scene3d>
          <a:camera prst="orthographicFront"/>
          <a:lightRig rig="flat" dir="t"/>
        </a:scene3d>
        <a:sp3d prstMaterial="dkEdge">
          <a:bevelT w="8200" h="38100"/>
        </a:sp3d>
      </dgm:spPr>
      <dgm:t>
        <a:bodyPr/>
        <a:lstStyle/>
        <a:p>
          <a:r>
            <a:rPr lang="en-US"/>
            <a:t>Data Policies</a:t>
          </a:r>
        </a:p>
      </dgm:t>
    </dgm:pt>
    <dgm:pt modelId="{513CAE65-C3F9-45A3-A402-ADBFA71B3435}" type="parTrans" cxnId="{DA47E567-7C8D-4B4B-90B0-1F109C0D671D}">
      <dgm:prSet/>
      <dgm:spPr/>
      <dgm:t>
        <a:bodyPr/>
        <a:lstStyle/>
        <a:p>
          <a:endParaRPr lang="en-US"/>
        </a:p>
      </dgm:t>
    </dgm:pt>
    <dgm:pt modelId="{6507DB79-E5F4-4F74-A3A0-5DAE683309D0}" type="sibTrans" cxnId="{DA47E567-7C8D-4B4B-90B0-1F109C0D671D}">
      <dgm:prSet/>
      <dgm:spPr/>
      <dgm:t>
        <a:bodyPr/>
        <a:lstStyle/>
        <a:p>
          <a:endParaRPr lang="en-US"/>
        </a:p>
      </dgm:t>
    </dgm:pt>
    <dgm:pt modelId="{0BB79BD7-57ED-4721-8A1E-4301BF3964B7}">
      <dgm:prSet phldrT="[Text]" phldr="0"/>
      <dgm:spPr>
        <a:scene3d>
          <a:camera prst="orthographicFront"/>
          <a:lightRig rig="flat" dir="t"/>
        </a:scene3d>
        <a:sp3d prstMaterial="dkEdge">
          <a:bevelT w="8200" h="38100"/>
        </a:sp3d>
      </dgm:spPr>
      <dgm:t>
        <a:bodyPr/>
        <a:lstStyle/>
        <a:p>
          <a:r>
            <a:rPr lang="en-US"/>
            <a:t>Allow/block connectors</a:t>
          </a:r>
        </a:p>
      </dgm:t>
    </dgm:pt>
    <dgm:pt modelId="{86EF04AE-8F0C-4EE1-857B-081A72F40CC7}" type="parTrans" cxnId="{FC50B17E-42DF-49EE-A5EE-4ED4C77CFE37}">
      <dgm:prSet/>
      <dgm:spPr/>
      <dgm:t>
        <a:bodyPr/>
        <a:lstStyle/>
        <a:p>
          <a:endParaRPr lang="en-US"/>
        </a:p>
      </dgm:t>
    </dgm:pt>
    <dgm:pt modelId="{80D0C611-F96B-4E1C-8B63-746EDE36BB61}" type="sibTrans" cxnId="{FC50B17E-42DF-49EE-A5EE-4ED4C77CFE37}">
      <dgm:prSet/>
      <dgm:spPr/>
      <dgm:t>
        <a:bodyPr/>
        <a:lstStyle/>
        <a:p>
          <a:endParaRPr lang="en-US"/>
        </a:p>
      </dgm:t>
    </dgm:pt>
    <dgm:pt modelId="{D1012BF5-9D07-4175-BDD1-FFDEDED6DD0F}">
      <dgm:prSet phldrT="[Text]" phldr="0"/>
      <dgm:spPr>
        <a:scene3d>
          <a:camera prst="orthographicFront"/>
          <a:lightRig rig="flat" dir="t"/>
        </a:scene3d>
        <a:sp3d prstMaterial="dkEdge">
          <a:bevelT w="8200" h="38100"/>
        </a:sp3d>
      </dgm:spPr>
      <dgm:t>
        <a:bodyPr/>
        <a:lstStyle/>
        <a:p>
          <a:r>
            <a:rPr lang="en-US"/>
            <a:t>Configure Copilot Studio Settings</a:t>
          </a:r>
        </a:p>
      </dgm:t>
    </dgm:pt>
    <dgm:pt modelId="{D468E540-955E-47FA-86F6-6BFF70B66AF1}" type="parTrans" cxnId="{3164CED7-1249-48DE-BF09-10B431695419}">
      <dgm:prSet/>
      <dgm:spPr/>
      <dgm:t>
        <a:bodyPr/>
        <a:lstStyle/>
        <a:p>
          <a:endParaRPr lang="en-US"/>
        </a:p>
      </dgm:t>
    </dgm:pt>
    <dgm:pt modelId="{D21E9060-2C89-43E1-913D-4AA3AE01F319}" type="sibTrans" cxnId="{3164CED7-1249-48DE-BF09-10B431695419}">
      <dgm:prSet/>
      <dgm:spPr/>
      <dgm:t>
        <a:bodyPr/>
        <a:lstStyle/>
        <a:p>
          <a:endParaRPr lang="en-US"/>
        </a:p>
      </dgm:t>
    </dgm:pt>
    <dgm:pt modelId="{0D367A07-B653-4837-BE4A-FE668713487C}">
      <dgm:prSet phldrT="[Text]" phldr="0"/>
      <dgm:spPr>
        <a:scene3d>
          <a:camera prst="orthographicFront"/>
          <a:lightRig rig="flat" dir="t"/>
        </a:scene3d>
        <a:sp3d prstMaterial="dkEdge">
          <a:bevelT w="8200" h="38100"/>
        </a:sp3d>
      </dgm:spPr>
      <dgm:t>
        <a:bodyPr/>
        <a:lstStyle/>
        <a:p>
          <a:r>
            <a:rPr lang="en-US"/>
            <a:t>Power Platform Pipelines</a:t>
          </a:r>
        </a:p>
      </dgm:t>
    </dgm:pt>
    <dgm:pt modelId="{BAD64B1A-7D3E-4C7B-8A4D-606C2E60F014}" type="parTrans" cxnId="{0A0797C8-F5BC-49C9-9B7D-6E8A5FFF6986}">
      <dgm:prSet/>
      <dgm:spPr/>
      <dgm:t>
        <a:bodyPr/>
        <a:lstStyle/>
        <a:p>
          <a:endParaRPr lang="en-US"/>
        </a:p>
      </dgm:t>
    </dgm:pt>
    <dgm:pt modelId="{004223C8-AEDA-41D4-8104-EC0927CB3CB8}" type="sibTrans" cxnId="{0A0797C8-F5BC-49C9-9B7D-6E8A5FFF6986}">
      <dgm:prSet/>
      <dgm:spPr/>
      <dgm:t>
        <a:bodyPr/>
        <a:lstStyle/>
        <a:p>
          <a:endParaRPr lang="en-US"/>
        </a:p>
      </dgm:t>
    </dgm:pt>
    <dgm:pt modelId="{41F00A02-5A1D-4FCD-A48E-0F856B3A6729}">
      <dgm:prSet phldrT="[Text]" phldr="0"/>
      <dgm:spPr>
        <a:scene3d>
          <a:camera prst="orthographicFront"/>
          <a:lightRig rig="flat" dir="t"/>
        </a:scene3d>
        <a:sp3d prstMaterial="dkEdge">
          <a:bevelT w="8200" h="38100"/>
        </a:sp3d>
      </dgm:spPr>
      <dgm:t>
        <a:bodyPr/>
        <a:lstStyle/>
        <a:p>
          <a:r>
            <a:rPr lang="en-US"/>
            <a:t>In Product ALM Automation and CI/CD</a:t>
          </a:r>
        </a:p>
      </dgm:t>
    </dgm:pt>
    <dgm:pt modelId="{0EA5A405-4E0F-416B-A5BC-FB4B3EBFA466}" type="parTrans" cxnId="{F1D5034F-AEFA-47DE-A89B-BAA56D4FAA15}">
      <dgm:prSet/>
      <dgm:spPr/>
      <dgm:t>
        <a:bodyPr/>
        <a:lstStyle/>
        <a:p>
          <a:endParaRPr lang="en-US"/>
        </a:p>
      </dgm:t>
    </dgm:pt>
    <dgm:pt modelId="{C68774DA-62A3-4E05-BBA7-441D58A0A22A}" type="sibTrans" cxnId="{F1D5034F-AEFA-47DE-A89B-BAA56D4FAA15}">
      <dgm:prSet/>
      <dgm:spPr/>
      <dgm:t>
        <a:bodyPr/>
        <a:lstStyle/>
        <a:p>
          <a:endParaRPr lang="en-US"/>
        </a:p>
      </dgm:t>
    </dgm:pt>
    <dgm:pt modelId="{1FF9BD6E-A8DF-47C4-992F-C66EF10B93B5}">
      <dgm:prSet phldrT="[Text]" phldr="0"/>
      <dgm:spPr>
        <a:scene3d>
          <a:camera prst="orthographicFront"/>
          <a:lightRig rig="flat" dir="t"/>
        </a:scene3d>
        <a:sp3d prstMaterial="dkEdge">
          <a:bevelT w="8200" h="38100"/>
        </a:sp3d>
      </dgm:spPr>
      <dgm:t>
        <a:bodyPr/>
        <a:lstStyle/>
        <a:p>
          <a:r>
            <a:rPr lang="en-US"/>
            <a:t>Connectors</a:t>
          </a:r>
        </a:p>
      </dgm:t>
    </dgm:pt>
    <dgm:pt modelId="{955E9C9E-98DE-4459-8221-F48D1C081781}" type="parTrans" cxnId="{7DEC4360-58AC-415E-8007-5C6297BB0C5F}">
      <dgm:prSet/>
      <dgm:spPr/>
    </dgm:pt>
    <dgm:pt modelId="{D944F09A-75FA-48CE-9F79-5330252FFAFD}" type="sibTrans" cxnId="{7DEC4360-58AC-415E-8007-5C6297BB0C5F}">
      <dgm:prSet/>
      <dgm:spPr/>
    </dgm:pt>
    <dgm:pt modelId="{2700455D-F6C7-4255-B6F1-8DB126697381}">
      <dgm:prSet phldrT="[Text]" phldr="0"/>
      <dgm:spPr>
        <a:scene3d>
          <a:camera prst="orthographicFront"/>
          <a:lightRig rig="flat" dir="t"/>
        </a:scene3d>
        <a:sp3d prstMaterial="dkEdge">
          <a:bevelT w="8200" h="38100"/>
        </a:sp3d>
      </dgm:spPr>
      <dgm:t>
        <a:bodyPr/>
        <a:lstStyle/>
        <a:p>
          <a:r>
            <a:rPr lang="en-US"/>
            <a:t>Allows Copilot Studio to connect to external systems</a:t>
          </a:r>
        </a:p>
      </dgm:t>
    </dgm:pt>
    <dgm:pt modelId="{722F4738-C069-4F25-9C34-A585BA853DBA}" type="parTrans" cxnId="{27BBE740-121A-49D2-B177-AB0CC769CF38}">
      <dgm:prSet/>
      <dgm:spPr/>
    </dgm:pt>
    <dgm:pt modelId="{09EA6ECB-EF53-4CD8-829F-DE07D1C09F66}" type="sibTrans" cxnId="{27BBE740-121A-49D2-B177-AB0CC769CF38}">
      <dgm:prSet/>
      <dgm:spPr/>
    </dgm:pt>
    <dgm:pt modelId="{F59966CF-1836-4E7B-9C7A-CA9B2A27D014}" type="pres">
      <dgm:prSet presAssocID="{EA1B6ACD-F0FA-451B-84FE-40020E25D24F}" presName="diagram" presStyleCnt="0">
        <dgm:presLayoutVars>
          <dgm:dir/>
          <dgm:resizeHandles val="exact"/>
        </dgm:presLayoutVars>
      </dgm:prSet>
      <dgm:spPr/>
    </dgm:pt>
    <dgm:pt modelId="{57AF9D42-641A-42CF-AA2F-110422189557}" type="pres">
      <dgm:prSet presAssocID="{D1101E26-F883-4C37-A48D-FA42F5559BB2}" presName="node" presStyleLbl="node1" presStyleIdx="0" presStyleCnt="6">
        <dgm:presLayoutVars>
          <dgm:bulletEnabled val="1"/>
        </dgm:presLayoutVars>
      </dgm:prSet>
      <dgm:spPr/>
    </dgm:pt>
    <dgm:pt modelId="{8D73EC3E-2BFB-426F-8039-25FC666F2BD8}" type="pres">
      <dgm:prSet presAssocID="{AC9CC642-C04D-408F-82CF-35B0E2751977}" presName="sibTrans" presStyleCnt="0"/>
      <dgm:spPr/>
    </dgm:pt>
    <dgm:pt modelId="{C5E8A7C5-7BCE-474A-9793-68403C2500A7}" type="pres">
      <dgm:prSet presAssocID="{F7CEF914-EC64-41A1-8C1F-E03341FD8BD3}" presName="node" presStyleLbl="node1" presStyleIdx="1" presStyleCnt="6">
        <dgm:presLayoutVars>
          <dgm:bulletEnabled val="1"/>
        </dgm:presLayoutVars>
      </dgm:prSet>
      <dgm:spPr/>
    </dgm:pt>
    <dgm:pt modelId="{73134E1B-D24E-4929-9C54-696A731CDCEF}" type="pres">
      <dgm:prSet presAssocID="{F1AF2B65-9913-4DD1-916D-C65B9B259A9E}" presName="sibTrans" presStyleCnt="0"/>
      <dgm:spPr/>
    </dgm:pt>
    <dgm:pt modelId="{C460AC23-0D20-42F8-8D9B-B9C44650B485}" type="pres">
      <dgm:prSet presAssocID="{1FF9BD6E-A8DF-47C4-992F-C66EF10B93B5}" presName="node" presStyleLbl="node1" presStyleIdx="2" presStyleCnt="6">
        <dgm:presLayoutVars>
          <dgm:bulletEnabled val="1"/>
        </dgm:presLayoutVars>
      </dgm:prSet>
      <dgm:spPr/>
    </dgm:pt>
    <dgm:pt modelId="{886AE70B-BD87-468E-9F14-AAB0B111E866}" type="pres">
      <dgm:prSet presAssocID="{D944F09A-75FA-48CE-9F79-5330252FFAFD}" presName="sibTrans" presStyleCnt="0"/>
      <dgm:spPr/>
    </dgm:pt>
    <dgm:pt modelId="{6AD31B7B-EC00-44E9-B76B-CD5DCB1CE476}" type="pres">
      <dgm:prSet presAssocID="{39E52E6C-1481-4850-A014-719235878C99}" presName="node" presStyleLbl="node1" presStyleIdx="3" presStyleCnt="6">
        <dgm:presLayoutVars>
          <dgm:bulletEnabled val="1"/>
        </dgm:presLayoutVars>
      </dgm:prSet>
      <dgm:spPr/>
    </dgm:pt>
    <dgm:pt modelId="{5B9A1D92-041F-46DD-ACB8-14ED3BC8EE07}" type="pres">
      <dgm:prSet presAssocID="{89A91548-7C8C-41CF-AFED-385F017B3A60}" presName="sibTrans" presStyleCnt="0"/>
      <dgm:spPr/>
    </dgm:pt>
    <dgm:pt modelId="{25C400A4-D297-4D83-B4FD-56085F275A36}" type="pres">
      <dgm:prSet presAssocID="{99DA36D4-2748-4832-B9A5-AB0363BF1CB9}" presName="node" presStyleLbl="node1" presStyleIdx="4" presStyleCnt="6">
        <dgm:presLayoutVars>
          <dgm:bulletEnabled val="1"/>
        </dgm:presLayoutVars>
      </dgm:prSet>
      <dgm:spPr/>
    </dgm:pt>
    <dgm:pt modelId="{73664A13-470C-4475-9E10-94B3FBD4CCC0}" type="pres">
      <dgm:prSet presAssocID="{6507DB79-E5F4-4F74-A3A0-5DAE683309D0}" presName="sibTrans" presStyleCnt="0"/>
      <dgm:spPr/>
    </dgm:pt>
    <dgm:pt modelId="{57CCC6C0-8DD7-4BC4-A9C2-B7EE92421FBC}" type="pres">
      <dgm:prSet presAssocID="{0D367A07-B653-4837-BE4A-FE668713487C}" presName="node" presStyleLbl="node1" presStyleIdx="5" presStyleCnt="6">
        <dgm:presLayoutVars>
          <dgm:bulletEnabled val="1"/>
        </dgm:presLayoutVars>
      </dgm:prSet>
      <dgm:spPr/>
    </dgm:pt>
  </dgm:ptLst>
  <dgm:cxnLst>
    <dgm:cxn modelId="{AB8E5802-2A64-4DC3-B369-ABDC56688883}" type="presOf" srcId="{D1101E26-F883-4C37-A48D-FA42F5559BB2}" destId="{57AF9D42-641A-42CF-AA2F-110422189557}" srcOrd="0" destOrd="0" presId="urn:microsoft.com/office/officeart/2005/8/layout/default"/>
    <dgm:cxn modelId="{EFF17A05-30BA-4F22-9017-B7EC6560EB42}" srcId="{EA1B6ACD-F0FA-451B-84FE-40020E25D24F}" destId="{D1101E26-F883-4C37-A48D-FA42F5559BB2}" srcOrd="0" destOrd="0" parTransId="{BE3EA677-5B5D-4A40-9891-AE0213A03A58}" sibTransId="{AC9CC642-C04D-408F-82CF-35B0E2751977}"/>
    <dgm:cxn modelId="{250BDC09-273E-4A7E-ABA7-0E9BBD6C3B82}" type="presOf" srcId="{0BB79BD7-57ED-4721-8A1E-4301BF3964B7}" destId="{25C400A4-D297-4D83-B4FD-56085F275A36}" srcOrd="0" destOrd="1" presId="urn:microsoft.com/office/officeart/2005/8/layout/default"/>
    <dgm:cxn modelId="{4871EB13-5C34-4330-ADDB-50D73C4F35E3}" type="presOf" srcId="{91242547-6490-4E05-96DE-76AEDA8E6F0F}" destId="{57AF9D42-641A-42CF-AA2F-110422189557}" srcOrd="0" destOrd="1" presId="urn:microsoft.com/office/officeart/2005/8/layout/default"/>
    <dgm:cxn modelId="{4F726516-8A27-4605-84B2-BBEDD4EB9ACF}" srcId="{EA1B6ACD-F0FA-451B-84FE-40020E25D24F}" destId="{39E52E6C-1481-4850-A014-719235878C99}" srcOrd="3" destOrd="0" parTransId="{A6F9EBB2-1406-45C8-B714-AAF4E7C2876F}" sibTransId="{89A91548-7C8C-41CF-AFED-385F017B3A60}"/>
    <dgm:cxn modelId="{ACD53C19-1841-4B1C-8E57-7F8223658F61}" type="presOf" srcId="{0D906EC7-149F-4A71-A07F-E66015AC27B5}" destId="{6AD31B7B-EC00-44E9-B76B-CD5DCB1CE476}" srcOrd="0" destOrd="1" presId="urn:microsoft.com/office/officeart/2005/8/layout/default"/>
    <dgm:cxn modelId="{39FCD421-77AE-4498-BFE2-B5121D1C5BF2}" type="presOf" srcId="{34445D1F-E5EE-4E21-83F3-E8BCC2B4363C}" destId="{C5E8A7C5-7BCE-474A-9793-68403C2500A7}" srcOrd="0" destOrd="1" presId="urn:microsoft.com/office/officeart/2005/8/layout/default"/>
    <dgm:cxn modelId="{27BBE740-121A-49D2-B177-AB0CC769CF38}" srcId="{1FF9BD6E-A8DF-47C4-992F-C66EF10B93B5}" destId="{2700455D-F6C7-4255-B6F1-8DB126697381}" srcOrd="0" destOrd="0" parTransId="{722F4738-C069-4F25-9C34-A585BA853DBA}" sibTransId="{09EA6ECB-EF53-4CD8-829F-DE07D1C09F66}"/>
    <dgm:cxn modelId="{5E2EA45D-3B69-4412-AF4A-EE659955D03D}" type="presOf" srcId="{39E52E6C-1481-4850-A014-719235878C99}" destId="{6AD31B7B-EC00-44E9-B76B-CD5DCB1CE476}" srcOrd="0" destOrd="0" presId="urn:microsoft.com/office/officeart/2005/8/layout/default"/>
    <dgm:cxn modelId="{7DEC4360-58AC-415E-8007-5C6297BB0C5F}" srcId="{EA1B6ACD-F0FA-451B-84FE-40020E25D24F}" destId="{1FF9BD6E-A8DF-47C4-992F-C66EF10B93B5}" srcOrd="2" destOrd="0" parTransId="{955E9C9E-98DE-4459-8221-F48D1C081781}" sibTransId="{D944F09A-75FA-48CE-9F79-5330252FFAFD}"/>
    <dgm:cxn modelId="{DA47E567-7C8D-4B4B-90B0-1F109C0D671D}" srcId="{EA1B6ACD-F0FA-451B-84FE-40020E25D24F}" destId="{99DA36D4-2748-4832-B9A5-AB0363BF1CB9}" srcOrd="4" destOrd="0" parTransId="{513CAE65-C3F9-45A3-A402-ADBFA71B3435}" sibTransId="{6507DB79-E5F4-4F74-A3A0-5DAE683309D0}"/>
    <dgm:cxn modelId="{F1D5034F-AEFA-47DE-A89B-BAA56D4FAA15}" srcId="{0D367A07-B653-4837-BE4A-FE668713487C}" destId="{41F00A02-5A1D-4FCD-A48E-0F856B3A6729}" srcOrd="0" destOrd="0" parTransId="{0EA5A405-4E0F-416B-A5BC-FB4B3EBFA466}" sibTransId="{C68774DA-62A3-4E05-BBA7-441D58A0A22A}"/>
    <dgm:cxn modelId="{DED81C74-3B9F-49B4-B752-69CA585580E1}" type="presOf" srcId="{0D367A07-B653-4837-BE4A-FE668713487C}" destId="{57CCC6C0-8DD7-4BC4-A9C2-B7EE92421FBC}" srcOrd="0" destOrd="0" presId="urn:microsoft.com/office/officeart/2005/8/layout/default"/>
    <dgm:cxn modelId="{42F64C59-FF05-40ED-921E-54091E9BF600}" type="presOf" srcId="{32DDE2DD-D455-4AFD-967F-F4BDC265C98C}" destId="{C5E8A7C5-7BCE-474A-9793-68403C2500A7}" srcOrd="0" destOrd="2" presId="urn:microsoft.com/office/officeart/2005/8/layout/default"/>
    <dgm:cxn modelId="{FC50B17E-42DF-49EE-A5EE-4ED4C77CFE37}" srcId="{99DA36D4-2748-4832-B9A5-AB0363BF1CB9}" destId="{0BB79BD7-57ED-4721-8A1E-4301BF3964B7}" srcOrd="0" destOrd="0" parTransId="{86EF04AE-8F0C-4EE1-857B-081A72F40CC7}" sibTransId="{80D0C611-F96B-4E1C-8B63-746EDE36BB61}"/>
    <dgm:cxn modelId="{49ADEE8A-BF7B-4451-AF79-3B052129983D}" srcId="{39E52E6C-1481-4850-A014-719235878C99}" destId="{0D906EC7-149F-4A71-A07F-E66015AC27B5}" srcOrd="0" destOrd="0" parTransId="{F8764E02-38C2-421C-A1A0-04E116F21C3C}" sibTransId="{F7663D50-4645-45A3-9226-522252FF653A}"/>
    <dgm:cxn modelId="{80FD16A0-D244-4069-A046-48B29692824D}" srcId="{F7CEF914-EC64-41A1-8C1F-E03341FD8BD3}" destId="{34445D1F-E5EE-4E21-83F3-E8BCC2B4363C}" srcOrd="0" destOrd="0" parTransId="{1BFD2166-D707-41E7-BA0F-CBDF1D348D08}" sibTransId="{A8D686D0-AFEF-46FB-BD05-79DF83D18219}"/>
    <dgm:cxn modelId="{691849A2-E188-4AEA-8E65-AD38E6E26A35}" type="presOf" srcId="{99DA36D4-2748-4832-B9A5-AB0363BF1CB9}" destId="{25C400A4-D297-4D83-B4FD-56085F275A36}" srcOrd="0" destOrd="0" presId="urn:microsoft.com/office/officeart/2005/8/layout/default"/>
    <dgm:cxn modelId="{0EB5E7A2-E576-41AD-8C58-01011A435011}" type="presOf" srcId="{F7CEF914-EC64-41A1-8C1F-E03341FD8BD3}" destId="{C5E8A7C5-7BCE-474A-9793-68403C2500A7}" srcOrd="0" destOrd="0" presId="urn:microsoft.com/office/officeart/2005/8/layout/default"/>
    <dgm:cxn modelId="{2C91FEA5-1A70-4C3E-A15E-3EBEF7561979}" type="presOf" srcId="{D1012BF5-9D07-4175-BDD1-FFDEDED6DD0F}" destId="{25C400A4-D297-4D83-B4FD-56085F275A36}" srcOrd="0" destOrd="2" presId="urn:microsoft.com/office/officeart/2005/8/layout/default"/>
    <dgm:cxn modelId="{C7B745A8-87DE-408A-8327-82FBB1214685}" type="presOf" srcId="{EA1B6ACD-F0FA-451B-84FE-40020E25D24F}" destId="{F59966CF-1836-4E7B-9C7A-CA9B2A27D014}" srcOrd="0" destOrd="0" presId="urn:microsoft.com/office/officeart/2005/8/layout/default"/>
    <dgm:cxn modelId="{441295AC-1B14-47CE-AE48-620005EAEA6E}" type="presOf" srcId="{2700455D-F6C7-4255-B6F1-8DB126697381}" destId="{C460AC23-0D20-42F8-8D9B-B9C44650B485}" srcOrd="0" destOrd="1" presId="urn:microsoft.com/office/officeart/2005/8/layout/default"/>
    <dgm:cxn modelId="{B90CC4AF-54E4-4942-8C80-8137C295C8EA}" srcId="{F7CEF914-EC64-41A1-8C1F-E03341FD8BD3}" destId="{32DDE2DD-D455-4AFD-967F-F4BDC265C98C}" srcOrd="1" destOrd="0" parTransId="{6FB8469B-3F78-4E75-9F55-C144AC29E4C3}" sibTransId="{C0C96DF2-1956-4FDB-9968-B935F98DC214}"/>
    <dgm:cxn modelId="{0A0797C8-F5BC-49C9-9B7D-6E8A5FFF6986}" srcId="{EA1B6ACD-F0FA-451B-84FE-40020E25D24F}" destId="{0D367A07-B653-4837-BE4A-FE668713487C}" srcOrd="5" destOrd="0" parTransId="{BAD64B1A-7D3E-4C7B-8A4D-606C2E60F014}" sibTransId="{004223C8-AEDA-41D4-8104-EC0927CB3CB8}"/>
    <dgm:cxn modelId="{C4BA4BD2-C6F4-4FFF-A3CA-76B1AE6B08CF}" type="presOf" srcId="{41F00A02-5A1D-4FCD-A48E-0F856B3A6729}" destId="{57CCC6C0-8DD7-4BC4-A9C2-B7EE92421FBC}" srcOrd="0" destOrd="1" presId="urn:microsoft.com/office/officeart/2005/8/layout/default"/>
    <dgm:cxn modelId="{3164CED7-1249-48DE-BF09-10B431695419}" srcId="{99DA36D4-2748-4832-B9A5-AB0363BF1CB9}" destId="{D1012BF5-9D07-4175-BDD1-FFDEDED6DD0F}" srcOrd="1" destOrd="0" parTransId="{D468E540-955E-47FA-86F6-6BFF70B66AF1}" sibTransId="{D21E9060-2C89-43E1-913D-4AA3AE01F319}"/>
    <dgm:cxn modelId="{6AE989DC-A8B1-4541-832D-7F6860369BEB}" srcId="{D1101E26-F883-4C37-A48D-FA42F5559BB2}" destId="{91242547-6490-4E05-96DE-76AEDA8E6F0F}" srcOrd="0" destOrd="0" parTransId="{D70AD272-5145-4862-8027-538D0649C6F6}" sibTransId="{8308416B-9B4C-4C18-AD67-4A824DA48515}"/>
    <dgm:cxn modelId="{AEB9B0E2-DB85-42BF-BAAF-C0A61BC1441C}" srcId="{EA1B6ACD-F0FA-451B-84FE-40020E25D24F}" destId="{F7CEF914-EC64-41A1-8C1F-E03341FD8BD3}" srcOrd="1" destOrd="0" parTransId="{8888812B-C847-47E9-9C34-D06FBD2F6D90}" sibTransId="{F1AF2B65-9913-4DD1-916D-C65B9B259A9E}"/>
    <dgm:cxn modelId="{F968E6FF-D66F-464B-B8B8-5F329AA14366}" type="presOf" srcId="{1FF9BD6E-A8DF-47C4-992F-C66EF10B93B5}" destId="{C460AC23-0D20-42F8-8D9B-B9C44650B485}" srcOrd="0" destOrd="0" presId="urn:microsoft.com/office/officeart/2005/8/layout/default"/>
    <dgm:cxn modelId="{49F1EBC2-002E-408E-B1B7-6CB3376CFCF6}" type="presParOf" srcId="{F59966CF-1836-4E7B-9C7A-CA9B2A27D014}" destId="{57AF9D42-641A-42CF-AA2F-110422189557}" srcOrd="0" destOrd="0" presId="urn:microsoft.com/office/officeart/2005/8/layout/default"/>
    <dgm:cxn modelId="{FDED4D80-ADCA-4162-9256-BEED16583697}" type="presParOf" srcId="{F59966CF-1836-4E7B-9C7A-CA9B2A27D014}" destId="{8D73EC3E-2BFB-426F-8039-25FC666F2BD8}" srcOrd="1" destOrd="0" presId="urn:microsoft.com/office/officeart/2005/8/layout/default"/>
    <dgm:cxn modelId="{F0C1F55F-6F51-4A0D-A58A-0A578F8C2F47}" type="presParOf" srcId="{F59966CF-1836-4E7B-9C7A-CA9B2A27D014}" destId="{C5E8A7C5-7BCE-474A-9793-68403C2500A7}" srcOrd="2" destOrd="0" presId="urn:microsoft.com/office/officeart/2005/8/layout/default"/>
    <dgm:cxn modelId="{FFD98F91-3112-478B-A94B-33B41680AA06}" type="presParOf" srcId="{F59966CF-1836-4E7B-9C7A-CA9B2A27D014}" destId="{73134E1B-D24E-4929-9C54-696A731CDCEF}" srcOrd="3" destOrd="0" presId="urn:microsoft.com/office/officeart/2005/8/layout/default"/>
    <dgm:cxn modelId="{80F410C4-1EE1-460E-AA8A-861E91E3C688}" type="presParOf" srcId="{F59966CF-1836-4E7B-9C7A-CA9B2A27D014}" destId="{C460AC23-0D20-42F8-8D9B-B9C44650B485}" srcOrd="4" destOrd="0" presId="urn:microsoft.com/office/officeart/2005/8/layout/default"/>
    <dgm:cxn modelId="{B79E8FF4-1646-4558-96B3-777D9D255471}" type="presParOf" srcId="{F59966CF-1836-4E7B-9C7A-CA9B2A27D014}" destId="{886AE70B-BD87-468E-9F14-AAB0B111E866}" srcOrd="5" destOrd="0" presId="urn:microsoft.com/office/officeart/2005/8/layout/default"/>
    <dgm:cxn modelId="{AD2DEF55-7A81-4F92-9472-011DB4B86388}" type="presParOf" srcId="{F59966CF-1836-4E7B-9C7A-CA9B2A27D014}" destId="{6AD31B7B-EC00-44E9-B76B-CD5DCB1CE476}" srcOrd="6" destOrd="0" presId="urn:microsoft.com/office/officeart/2005/8/layout/default"/>
    <dgm:cxn modelId="{10F4E76C-FD68-43C4-9346-4BFAD5200243}" type="presParOf" srcId="{F59966CF-1836-4E7B-9C7A-CA9B2A27D014}" destId="{5B9A1D92-041F-46DD-ACB8-14ED3BC8EE07}" srcOrd="7" destOrd="0" presId="urn:microsoft.com/office/officeart/2005/8/layout/default"/>
    <dgm:cxn modelId="{63D7A65D-213A-4944-8EEC-C12107AE1A44}" type="presParOf" srcId="{F59966CF-1836-4E7B-9C7A-CA9B2A27D014}" destId="{25C400A4-D297-4D83-B4FD-56085F275A36}" srcOrd="8" destOrd="0" presId="urn:microsoft.com/office/officeart/2005/8/layout/default"/>
    <dgm:cxn modelId="{A89C0F73-70A4-402D-8355-B6B3A2B68DD8}" type="presParOf" srcId="{F59966CF-1836-4E7B-9C7A-CA9B2A27D014}" destId="{73664A13-470C-4475-9E10-94B3FBD4CCC0}" srcOrd="9" destOrd="0" presId="urn:microsoft.com/office/officeart/2005/8/layout/default"/>
    <dgm:cxn modelId="{068147C4-3FDF-4973-AB8D-C14BE2FDE68C}" type="presParOf" srcId="{F59966CF-1836-4E7B-9C7A-CA9B2A27D014}" destId="{57CCC6C0-8DD7-4BC4-A9C2-B7EE92421FBC}" srcOrd="1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91D5635-FD5D-450A-A271-30CAA117C78A}" type="doc">
      <dgm:prSet loTypeId="urn:microsoft.com/office/officeart/2018/5/layout/IconCircleLabelList" loCatId="icon" qsTypeId="urn:microsoft.com/office/officeart/2005/8/quickstyle/simple1" qsCatId="simple" csTypeId="urn:microsoft.com/office/officeart/2005/8/colors/accent1_2" csCatId="accent1" phldr="1"/>
      <dgm:spPr/>
      <dgm:t>
        <a:bodyPr/>
        <a:lstStyle/>
        <a:p>
          <a:endParaRPr lang="en-US"/>
        </a:p>
      </dgm:t>
    </dgm:pt>
    <dgm:pt modelId="{3662F7D6-BBB2-41A6-AD74-99686456774E}">
      <dgm:prSet/>
      <dgm:spPr/>
      <dgm:t>
        <a:bodyPr/>
        <a:lstStyle/>
        <a:p>
          <a:pPr>
            <a:defRPr cap="all"/>
          </a:pPr>
          <a:r>
            <a:rPr lang="en-US"/>
            <a:t>Allow a pilot group of users to build agents quickly</a:t>
          </a:r>
        </a:p>
      </dgm:t>
    </dgm:pt>
    <dgm:pt modelId="{FFA7E748-F8A0-46D6-A936-BBB3A890F55F}" type="parTrans" cxnId="{5B03D93C-D51C-4B47-8517-E52C7E06EC9D}">
      <dgm:prSet/>
      <dgm:spPr/>
      <dgm:t>
        <a:bodyPr/>
        <a:lstStyle/>
        <a:p>
          <a:endParaRPr lang="en-US"/>
        </a:p>
      </dgm:t>
    </dgm:pt>
    <dgm:pt modelId="{6BC070B5-9FCB-4E13-BD12-E064C4469B27}" type="sibTrans" cxnId="{5B03D93C-D51C-4B47-8517-E52C7E06EC9D}">
      <dgm:prSet/>
      <dgm:spPr/>
      <dgm:t>
        <a:bodyPr/>
        <a:lstStyle/>
        <a:p>
          <a:endParaRPr lang="en-US"/>
        </a:p>
      </dgm:t>
    </dgm:pt>
    <dgm:pt modelId="{5571F60F-5AD0-4EC4-BF5C-48C062AE5F2B}">
      <dgm:prSet/>
      <dgm:spPr/>
      <dgm:t>
        <a:bodyPr/>
        <a:lstStyle/>
        <a:p>
          <a:pPr>
            <a:defRPr cap="all"/>
          </a:pPr>
          <a:r>
            <a:rPr lang="en-US"/>
            <a:t>Secure assets in development / Secure Data</a:t>
          </a:r>
        </a:p>
      </dgm:t>
    </dgm:pt>
    <dgm:pt modelId="{A2ECE95C-95D7-49C2-9BD7-B52EF4026775}" type="parTrans" cxnId="{F4EBE028-DC5F-49F7-B772-2B31FE7C5F02}">
      <dgm:prSet/>
      <dgm:spPr/>
      <dgm:t>
        <a:bodyPr/>
        <a:lstStyle/>
        <a:p>
          <a:endParaRPr lang="en-US"/>
        </a:p>
      </dgm:t>
    </dgm:pt>
    <dgm:pt modelId="{BFF76467-E52E-4AB3-9AD4-3C9AC9FE317D}" type="sibTrans" cxnId="{F4EBE028-DC5F-49F7-B772-2B31FE7C5F02}">
      <dgm:prSet/>
      <dgm:spPr/>
      <dgm:t>
        <a:bodyPr/>
        <a:lstStyle/>
        <a:p>
          <a:endParaRPr lang="en-US"/>
        </a:p>
      </dgm:t>
    </dgm:pt>
    <dgm:pt modelId="{8DD1868C-F703-499E-98DC-DD9EB4C49955}">
      <dgm:prSet/>
      <dgm:spPr/>
      <dgm:t>
        <a:bodyPr/>
        <a:lstStyle/>
        <a:p>
          <a:pPr>
            <a:defRPr cap="all"/>
          </a:pPr>
          <a:r>
            <a:rPr lang="en-US"/>
            <a:t>Streamlined and Gated Deployment to Production</a:t>
          </a:r>
        </a:p>
      </dgm:t>
    </dgm:pt>
    <dgm:pt modelId="{201B75C4-872B-4A61-B60E-D2DE0725F20C}" type="parTrans" cxnId="{9691FC4D-594D-4E69-9782-D27EC37A76B1}">
      <dgm:prSet/>
      <dgm:spPr/>
      <dgm:t>
        <a:bodyPr/>
        <a:lstStyle/>
        <a:p>
          <a:endParaRPr lang="en-US"/>
        </a:p>
      </dgm:t>
    </dgm:pt>
    <dgm:pt modelId="{6AF7D9C1-AAAE-4934-BB9D-8268EF408F86}" type="sibTrans" cxnId="{9691FC4D-594D-4E69-9782-D27EC37A76B1}">
      <dgm:prSet/>
      <dgm:spPr/>
      <dgm:t>
        <a:bodyPr/>
        <a:lstStyle/>
        <a:p>
          <a:endParaRPr lang="en-US"/>
        </a:p>
      </dgm:t>
    </dgm:pt>
    <dgm:pt modelId="{8BA53E78-C112-48D7-941F-089A77977579}" type="pres">
      <dgm:prSet presAssocID="{F91D5635-FD5D-450A-A271-30CAA117C78A}" presName="root" presStyleCnt="0">
        <dgm:presLayoutVars>
          <dgm:dir/>
          <dgm:resizeHandles val="exact"/>
        </dgm:presLayoutVars>
      </dgm:prSet>
      <dgm:spPr/>
    </dgm:pt>
    <dgm:pt modelId="{26806BDB-7B46-4ED8-A744-002929C3A45B}" type="pres">
      <dgm:prSet presAssocID="{3662F7D6-BBB2-41A6-AD74-99686456774E}" presName="compNode" presStyleCnt="0"/>
      <dgm:spPr/>
    </dgm:pt>
    <dgm:pt modelId="{82A05EE1-FE47-4EA2-A78E-0569D058297E}" type="pres">
      <dgm:prSet presAssocID="{3662F7D6-BBB2-41A6-AD74-99686456774E}" presName="iconBgRect" presStyleLbl="bgShp" presStyleIdx="0" presStyleCnt="3"/>
      <dgm:spPr/>
    </dgm:pt>
    <dgm:pt modelId="{982E876A-F7D1-4A3E-B2EF-F7A3705568C7}" type="pres">
      <dgm:prSet presAssocID="{3662F7D6-BBB2-41A6-AD74-99686456774E}"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Users"/>
        </a:ext>
      </dgm:extLst>
    </dgm:pt>
    <dgm:pt modelId="{00E9E1A6-73CF-4F43-A903-D72D7562162C}" type="pres">
      <dgm:prSet presAssocID="{3662F7D6-BBB2-41A6-AD74-99686456774E}" presName="spaceRect" presStyleCnt="0"/>
      <dgm:spPr/>
    </dgm:pt>
    <dgm:pt modelId="{156B623B-37BA-4CC7-89E7-1469EE792FFB}" type="pres">
      <dgm:prSet presAssocID="{3662F7D6-BBB2-41A6-AD74-99686456774E}" presName="textRect" presStyleLbl="revTx" presStyleIdx="0" presStyleCnt="3">
        <dgm:presLayoutVars>
          <dgm:chMax val="1"/>
          <dgm:chPref val="1"/>
        </dgm:presLayoutVars>
      </dgm:prSet>
      <dgm:spPr/>
    </dgm:pt>
    <dgm:pt modelId="{5F6C51CC-8A73-4941-825C-7DFB669E46A7}" type="pres">
      <dgm:prSet presAssocID="{6BC070B5-9FCB-4E13-BD12-E064C4469B27}" presName="sibTrans" presStyleCnt="0"/>
      <dgm:spPr/>
    </dgm:pt>
    <dgm:pt modelId="{7A0A36EF-D6AD-4F61-9EDD-00172AA4F5AA}" type="pres">
      <dgm:prSet presAssocID="{5571F60F-5AD0-4EC4-BF5C-48C062AE5F2B}" presName="compNode" presStyleCnt="0"/>
      <dgm:spPr/>
    </dgm:pt>
    <dgm:pt modelId="{EF8C1D49-2EB4-40B6-8CA4-7FE8BA42BBFF}" type="pres">
      <dgm:prSet presAssocID="{5571F60F-5AD0-4EC4-BF5C-48C062AE5F2B}" presName="iconBgRect" presStyleLbl="bgShp" presStyleIdx="1" presStyleCnt="3"/>
      <dgm:spPr/>
    </dgm:pt>
    <dgm:pt modelId="{9C28F500-608C-4F7E-8DE0-70032F1E0CD7}" type="pres">
      <dgm:prSet presAssocID="{5571F60F-5AD0-4EC4-BF5C-48C062AE5F2B}"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Lock"/>
        </a:ext>
      </dgm:extLst>
    </dgm:pt>
    <dgm:pt modelId="{D7A013E3-B4E9-49C3-B0A2-B6C103049032}" type="pres">
      <dgm:prSet presAssocID="{5571F60F-5AD0-4EC4-BF5C-48C062AE5F2B}" presName="spaceRect" presStyleCnt="0"/>
      <dgm:spPr/>
    </dgm:pt>
    <dgm:pt modelId="{51ED9D41-1BA5-45C6-9170-F6EDD93E652D}" type="pres">
      <dgm:prSet presAssocID="{5571F60F-5AD0-4EC4-BF5C-48C062AE5F2B}" presName="textRect" presStyleLbl="revTx" presStyleIdx="1" presStyleCnt="3">
        <dgm:presLayoutVars>
          <dgm:chMax val="1"/>
          <dgm:chPref val="1"/>
        </dgm:presLayoutVars>
      </dgm:prSet>
      <dgm:spPr/>
    </dgm:pt>
    <dgm:pt modelId="{B007D3F7-6095-4E2A-B3E2-D72FD9431616}" type="pres">
      <dgm:prSet presAssocID="{BFF76467-E52E-4AB3-9AD4-3C9AC9FE317D}" presName="sibTrans" presStyleCnt="0"/>
      <dgm:spPr/>
    </dgm:pt>
    <dgm:pt modelId="{B669000A-2657-41EE-A0CB-3CDDE1782E98}" type="pres">
      <dgm:prSet presAssocID="{8DD1868C-F703-499E-98DC-DD9EB4C49955}" presName="compNode" presStyleCnt="0"/>
      <dgm:spPr/>
    </dgm:pt>
    <dgm:pt modelId="{0D747F00-DDCF-4343-B5FC-78E77E53262D}" type="pres">
      <dgm:prSet presAssocID="{8DD1868C-F703-499E-98DC-DD9EB4C49955}" presName="iconBgRect" presStyleLbl="bgShp" presStyleIdx="2" presStyleCnt="3"/>
      <dgm:spPr/>
    </dgm:pt>
    <dgm:pt modelId="{DDB4105C-E231-43F5-B571-C8578BBF9916}" type="pres">
      <dgm:prSet presAssocID="{8DD1868C-F703-499E-98DC-DD9EB4C49955}"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Truck"/>
        </a:ext>
      </dgm:extLst>
    </dgm:pt>
    <dgm:pt modelId="{26F592EC-D4FD-413C-9214-A516C7901F64}" type="pres">
      <dgm:prSet presAssocID="{8DD1868C-F703-499E-98DC-DD9EB4C49955}" presName="spaceRect" presStyleCnt="0"/>
      <dgm:spPr/>
    </dgm:pt>
    <dgm:pt modelId="{4C0C48B5-1C8B-4FC9-AA70-082861EEA648}" type="pres">
      <dgm:prSet presAssocID="{8DD1868C-F703-499E-98DC-DD9EB4C49955}" presName="textRect" presStyleLbl="revTx" presStyleIdx="2" presStyleCnt="3">
        <dgm:presLayoutVars>
          <dgm:chMax val="1"/>
          <dgm:chPref val="1"/>
        </dgm:presLayoutVars>
      </dgm:prSet>
      <dgm:spPr/>
    </dgm:pt>
  </dgm:ptLst>
  <dgm:cxnLst>
    <dgm:cxn modelId="{BD309C0B-0E78-4220-B4DF-590D6F85E944}" type="presOf" srcId="{5571F60F-5AD0-4EC4-BF5C-48C062AE5F2B}" destId="{51ED9D41-1BA5-45C6-9170-F6EDD93E652D}" srcOrd="0" destOrd="0" presId="urn:microsoft.com/office/officeart/2018/5/layout/IconCircleLabelList"/>
    <dgm:cxn modelId="{F4EBE028-DC5F-49F7-B772-2B31FE7C5F02}" srcId="{F91D5635-FD5D-450A-A271-30CAA117C78A}" destId="{5571F60F-5AD0-4EC4-BF5C-48C062AE5F2B}" srcOrd="1" destOrd="0" parTransId="{A2ECE95C-95D7-49C2-9BD7-B52EF4026775}" sibTransId="{BFF76467-E52E-4AB3-9AD4-3C9AC9FE317D}"/>
    <dgm:cxn modelId="{5B03D93C-D51C-4B47-8517-E52C7E06EC9D}" srcId="{F91D5635-FD5D-450A-A271-30CAA117C78A}" destId="{3662F7D6-BBB2-41A6-AD74-99686456774E}" srcOrd="0" destOrd="0" parTransId="{FFA7E748-F8A0-46D6-A936-BBB3A890F55F}" sibTransId="{6BC070B5-9FCB-4E13-BD12-E064C4469B27}"/>
    <dgm:cxn modelId="{9691FC4D-594D-4E69-9782-D27EC37A76B1}" srcId="{F91D5635-FD5D-450A-A271-30CAA117C78A}" destId="{8DD1868C-F703-499E-98DC-DD9EB4C49955}" srcOrd="2" destOrd="0" parTransId="{201B75C4-872B-4A61-B60E-D2DE0725F20C}" sibTransId="{6AF7D9C1-AAAE-4934-BB9D-8268EF408F86}"/>
    <dgm:cxn modelId="{1E88984E-8906-4CBA-AA9D-DAC81939C0A5}" type="presOf" srcId="{8DD1868C-F703-499E-98DC-DD9EB4C49955}" destId="{4C0C48B5-1C8B-4FC9-AA70-082861EEA648}" srcOrd="0" destOrd="0" presId="urn:microsoft.com/office/officeart/2018/5/layout/IconCircleLabelList"/>
    <dgm:cxn modelId="{C87739BA-3461-40B8-92FD-6334908071F6}" type="presOf" srcId="{F91D5635-FD5D-450A-A271-30CAA117C78A}" destId="{8BA53E78-C112-48D7-941F-089A77977579}" srcOrd="0" destOrd="0" presId="urn:microsoft.com/office/officeart/2018/5/layout/IconCircleLabelList"/>
    <dgm:cxn modelId="{492B6FC0-298A-46C9-B040-2AF8981BF643}" type="presOf" srcId="{3662F7D6-BBB2-41A6-AD74-99686456774E}" destId="{156B623B-37BA-4CC7-89E7-1469EE792FFB}" srcOrd="0" destOrd="0" presId="urn:microsoft.com/office/officeart/2018/5/layout/IconCircleLabelList"/>
    <dgm:cxn modelId="{9891E0CF-B1E1-47A7-8C21-5523A3BEEE26}" type="presParOf" srcId="{8BA53E78-C112-48D7-941F-089A77977579}" destId="{26806BDB-7B46-4ED8-A744-002929C3A45B}" srcOrd="0" destOrd="0" presId="urn:microsoft.com/office/officeart/2018/5/layout/IconCircleLabelList"/>
    <dgm:cxn modelId="{093F319C-AB76-46F4-B606-CCA3C90BF109}" type="presParOf" srcId="{26806BDB-7B46-4ED8-A744-002929C3A45B}" destId="{82A05EE1-FE47-4EA2-A78E-0569D058297E}" srcOrd="0" destOrd="0" presId="urn:microsoft.com/office/officeart/2018/5/layout/IconCircleLabelList"/>
    <dgm:cxn modelId="{6450FA69-3730-4602-9578-750A064366D1}" type="presParOf" srcId="{26806BDB-7B46-4ED8-A744-002929C3A45B}" destId="{982E876A-F7D1-4A3E-B2EF-F7A3705568C7}" srcOrd="1" destOrd="0" presId="urn:microsoft.com/office/officeart/2018/5/layout/IconCircleLabelList"/>
    <dgm:cxn modelId="{DB0FE0D1-8C80-4326-A1D2-784951B04576}" type="presParOf" srcId="{26806BDB-7B46-4ED8-A744-002929C3A45B}" destId="{00E9E1A6-73CF-4F43-A903-D72D7562162C}" srcOrd="2" destOrd="0" presId="urn:microsoft.com/office/officeart/2018/5/layout/IconCircleLabelList"/>
    <dgm:cxn modelId="{68F7BFAD-5DD2-47FC-9094-93B176F2EA76}" type="presParOf" srcId="{26806BDB-7B46-4ED8-A744-002929C3A45B}" destId="{156B623B-37BA-4CC7-89E7-1469EE792FFB}" srcOrd="3" destOrd="0" presId="urn:microsoft.com/office/officeart/2018/5/layout/IconCircleLabelList"/>
    <dgm:cxn modelId="{16F610C5-0273-4A4F-BF87-9526A131A9A8}" type="presParOf" srcId="{8BA53E78-C112-48D7-941F-089A77977579}" destId="{5F6C51CC-8A73-4941-825C-7DFB669E46A7}" srcOrd="1" destOrd="0" presId="urn:microsoft.com/office/officeart/2018/5/layout/IconCircleLabelList"/>
    <dgm:cxn modelId="{F93ACB28-592D-4CF0-AAB7-1551CA0AEAA5}" type="presParOf" srcId="{8BA53E78-C112-48D7-941F-089A77977579}" destId="{7A0A36EF-D6AD-4F61-9EDD-00172AA4F5AA}" srcOrd="2" destOrd="0" presId="urn:microsoft.com/office/officeart/2018/5/layout/IconCircleLabelList"/>
    <dgm:cxn modelId="{58123F85-504F-40E1-A114-30026159DB72}" type="presParOf" srcId="{7A0A36EF-D6AD-4F61-9EDD-00172AA4F5AA}" destId="{EF8C1D49-2EB4-40B6-8CA4-7FE8BA42BBFF}" srcOrd="0" destOrd="0" presId="urn:microsoft.com/office/officeart/2018/5/layout/IconCircleLabelList"/>
    <dgm:cxn modelId="{71E97186-B7E1-4669-9B76-C4D788CA92E8}" type="presParOf" srcId="{7A0A36EF-D6AD-4F61-9EDD-00172AA4F5AA}" destId="{9C28F500-608C-4F7E-8DE0-70032F1E0CD7}" srcOrd="1" destOrd="0" presId="urn:microsoft.com/office/officeart/2018/5/layout/IconCircleLabelList"/>
    <dgm:cxn modelId="{A43891B9-D5A4-4D9D-8952-20E3F6BAAEC7}" type="presParOf" srcId="{7A0A36EF-D6AD-4F61-9EDD-00172AA4F5AA}" destId="{D7A013E3-B4E9-49C3-B0A2-B6C103049032}" srcOrd="2" destOrd="0" presId="urn:microsoft.com/office/officeart/2018/5/layout/IconCircleLabelList"/>
    <dgm:cxn modelId="{47C84698-E813-4C3D-91B2-1041D9E42EE5}" type="presParOf" srcId="{7A0A36EF-D6AD-4F61-9EDD-00172AA4F5AA}" destId="{51ED9D41-1BA5-45C6-9170-F6EDD93E652D}" srcOrd="3" destOrd="0" presId="urn:microsoft.com/office/officeart/2018/5/layout/IconCircleLabelList"/>
    <dgm:cxn modelId="{F70CDD5A-4196-49C1-B4D2-A153808395DE}" type="presParOf" srcId="{8BA53E78-C112-48D7-941F-089A77977579}" destId="{B007D3F7-6095-4E2A-B3E2-D72FD9431616}" srcOrd="3" destOrd="0" presId="urn:microsoft.com/office/officeart/2018/5/layout/IconCircleLabelList"/>
    <dgm:cxn modelId="{6F9BF763-2699-4A64-A945-E45276382B05}" type="presParOf" srcId="{8BA53E78-C112-48D7-941F-089A77977579}" destId="{B669000A-2657-41EE-A0CB-3CDDE1782E98}" srcOrd="4" destOrd="0" presId="urn:microsoft.com/office/officeart/2018/5/layout/IconCircleLabelList"/>
    <dgm:cxn modelId="{91DF2741-2FBE-42EC-8C36-53B3E4F42609}" type="presParOf" srcId="{B669000A-2657-41EE-A0CB-3CDDE1782E98}" destId="{0D747F00-DDCF-4343-B5FC-78E77E53262D}" srcOrd="0" destOrd="0" presId="urn:microsoft.com/office/officeart/2018/5/layout/IconCircleLabelList"/>
    <dgm:cxn modelId="{A972D48A-DB7C-493D-9057-38C678AF6D14}" type="presParOf" srcId="{B669000A-2657-41EE-A0CB-3CDDE1782E98}" destId="{DDB4105C-E231-43F5-B571-C8578BBF9916}" srcOrd="1" destOrd="0" presId="urn:microsoft.com/office/officeart/2018/5/layout/IconCircleLabelList"/>
    <dgm:cxn modelId="{6AAF01DF-1900-498E-9FC2-E394E2116858}" type="presParOf" srcId="{B669000A-2657-41EE-A0CB-3CDDE1782E98}" destId="{26F592EC-D4FD-413C-9214-A516C7901F64}" srcOrd="2" destOrd="0" presId="urn:microsoft.com/office/officeart/2018/5/layout/IconCircleLabelList"/>
    <dgm:cxn modelId="{042BD1E6-16F3-429B-A3FE-EECECBD9AC5B}" type="presParOf" srcId="{B669000A-2657-41EE-A0CB-3CDDE1782E98}" destId="{4C0C48B5-1C8B-4FC9-AA70-082861EEA648}" srcOrd="3" destOrd="0" presId="urn:microsoft.com/office/officeart/2018/5/layout/IconCircleLabelList"/>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D5BEBD08-6341-49EA-9BEF-18BFF3ED81CE}" type="doc">
      <dgm:prSet loTypeId="urn:microsoft.com/office/officeart/2005/8/layout/chevronAccent+Icon" loCatId="process" qsTypeId="urn:microsoft.com/office/officeart/2005/8/quickstyle/simple5" qsCatId="simple" csTypeId="urn:microsoft.com/office/officeart/2005/8/colors/colorful2" csCatId="colorful" phldr="1"/>
      <dgm:spPr/>
      <dgm:t>
        <a:bodyPr/>
        <a:lstStyle/>
        <a:p>
          <a:endParaRPr lang="en-US"/>
        </a:p>
      </dgm:t>
    </dgm:pt>
    <dgm:pt modelId="{45DC5265-5DAB-45B7-A97F-F9DE0B9BC3E8}">
      <dgm:prSet phldrT="[Text]" phldr="0" custT="1"/>
      <dgm:spPr/>
      <dgm:t>
        <a:bodyPr/>
        <a:lstStyle/>
        <a:p>
          <a:pPr algn="l"/>
          <a:r>
            <a:rPr lang="en-US" sz="1050"/>
            <a:t>Developer Requests Access</a:t>
          </a:r>
        </a:p>
      </dgm:t>
    </dgm:pt>
    <dgm:pt modelId="{4B58B9FF-E35D-4A93-9804-4A9A0490CA11}" type="parTrans" cxnId="{8869D19F-232B-4B73-BEB7-846C5131A941}">
      <dgm:prSet/>
      <dgm:spPr/>
      <dgm:t>
        <a:bodyPr/>
        <a:lstStyle/>
        <a:p>
          <a:pPr algn="l"/>
          <a:endParaRPr lang="en-US" sz="2400"/>
        </a:p>
      </dgm:t>
    </dgm:pt>
    <dgm:pt modelId="{BBCCC39A-88A5-4AFD-88A4-D2F18D1D4592}" type="sibTrans" cxnId="{8869D19F-232B-4B73-BEB7-846C5131A941}">
      <dgm:prSet/>
      <dgm:spPr/>
      <dgm:t>
        <a:bodyPr/>
        <a:lstStyle/>
        <a:p>
          <a:pPr algn="l"/>
          <a:endParaRPr lang="en-US" sz="2400"/>
        </a:p>
      </dgm:t>
    </dgm:pt>
    <dgm:pt modelId="{4D7A04C9-BDFA-46D6-BDAB-AEDD26807E82}">
      <dgm:prSet phldrT="[Text]" phldr="0" custT="1"/>
      <dgm:spPr/>
      <dgm:t>
        <a:bodyPr/>
        <a:lstStyle/>
        <a:p>
          <a:pPr algn="l"/>
          <a:r>
            <a:rPr lang="en-US" sz="1050"/>
            <a:t>CoE Team approves access</a:t>
          </a:r>
        </a:p>
      </dgm:t>
    </dgm:pt>
    <dgm:pt modelId="{6A7D5380-B063-4ED2-8077-E588188EA567}" type="parTrans" cxnId="{C3AB2302-E0F0-46DF-A7FF-38559C1FC8B1}">
      <dgm:prSet/>
      <dgm:spPr/>
      <dgm:t>
        <a:bodyPr/>
        <a:lstStyle/>
        <a:p>
          <a:pPr algn="l"/>
          <a:endParaRPr lang="en-US" sz="2400"/>
        </a:p>
      </dgm:t>
    </dgm:pt>
    <dgm:pt modelId="{3F6F5ED7-5273-440F-8390-44A4186E808F}" type="sibTrans" cxnId="{C3AB2302-E0F0-46DF-A7FF-38559C1FC8B1}">
      <dgm:prSet/>
      <dgm:spPr/>
      <dgm:t>
        <a:bodyPr/>
        <a:lstStyle/>
        <a:p>
          <a:pPr algn="l"/>
          <a:endParaRPr lang="en-US" sz="2400"/>
        </a:p>
      </dgm:t>
    </dgm:pt>
    <dgm:pt modelId="{DB3A7ECE-CE68-4B7D-B41E-BE277AB0F449}">
      <dgm:prSet phldrT="[Text]" phldr="0" custT="1"/>
      <dgm:spPr/>
      <dgm:t>
        <a:bodyPr/>
        <a:lstStyle/>
        <a:p>
          <a:pPr algn="l"/>
          <a:r>
            <a:rPr lang="en-US" sz="1050"/>
            <a:t>Developer Navigates to Copilot Studio</a:t>
          </a:r>
        </a:p>
      </dgm:t>
    </dgm:pt>
    <dgm:pt modelId="{4C08E134-F61F-44BE-BB49-06FAA8AD1771}" type="parTrans" cxnId="{2607415F-CB7A-4789-965B-7426BF2B942E}">
      <dgm:prSet/>
      <dgm:spPr/>
      <dgm:t>
        <a:bodyPr/>
        <a:lstStyle/>
        <a:p>
          <a:pPr algn="l"/>
          <a:endParaRPr lang="en-US" sz="2400"/>
        </a:p>
      </dgm:t>
    </dgm:pt>
    <dgm:pt modelId="{01C226D3-2C9B-40E9-9520-49E0F13B2473}" type="sibTrans" cxnId="{2607415F-CB7A-4789-965B-7426BF2B942E}">
      <dgm:prSet/>
      <dgm:spPr/>
      <dgm:t>
        <a:bodyPr/>
        <a:lstStyle/>
        <a:p>
          <a:pPr algn="l"/>
          <a:endParaRPr lang="en-US" sz="2400"/>
        </a:p>
      </dgm:t>
    </dgm:pt>
    <dgm:pt modelId="{D4AB9E39-F296-4BEA-911E-582FFC112B46}">
      <dgm:prSet phldrT="[Text]" phldr="0" custT="1"/>
      <dgm:spPr/>
      <dgm:t>
        <a:bodyPr/>
        <a:lstStyle/>
        <a:p>
          <a:pPr algn="l"/>
          <a:r>
            <a:rPr lang="en-US" sz="900"/>
            <a:t>SG Membership</a:t>
          </a:r>
        </a:p>
      </dgm:t>
    </dgm:pt>
    <dgm:pt modelId="{D76FD3BA-7CE1-414C-91A8-B37458E0B264}" type="parTrans" cxnId="{D2D73D90-8DED-4638-AB13-276A308CAAC4}">
      <dgm:prSet/>
      <dgm:spPr/>
      <dgm:t>
        <a:bodyPr/>
        <a:lstStyle/>
        <a:p>
          <a:pPr algn="l"/>
          <a:endParaRPr lang="en-US" sz="2400"/>
        </a:p>
      </dgm:t>
    </dgm:pt>
    <dgm:pt modelId="{EE833682-BA17-4E31-B174-BC2057E7A176}" type="sibTrans" cxnId="{D2D73D90-8DED-4638-AB13-276A308CAAC4}">
      <dgm:prSet/>
      <dgm:spPr/>
      <dgm:t>
        <a:bodyPr/>
        <a:lstStyle/>
        <a:p>
          <a:pPr algn="l"/>
          <a:endParaRPr lang="en-US" sz="2400"/>
        </a:p>
      </dgm:t>
    </dgm:pt>
    <dgm:pt modelId="{7779D346-02B2-4AC6-BE66-2174D36F3021}">
      <dgm:prSet phldrT="[Text]" phldr="0" custT="1"/>
      <dgm:spPr/>
      <dgm:t>
        <a:bodyPr/>
        <a:lstStyle/>
        <a:p>
          <a:pPr algn="l"/>
          <a:r>
            <a:rPr lang="en-US" sz="900"/>
            <a:t>Route to Dev Env</a:t>
          </a:r>
        </a:p>
      </dgm:t>
    </dgm:pt>
    <dgm:pt modelId="{B3C533F9-9D4D-4044-A4C5-665F1FB4FC49}" type="parTrans" cxnId="{451F1437-882A-4D99-A72A-2956E047A9A5}">
      <dgm:prSet/>
      <dgm:spPr/>
      <dgm:t>
        <a:bodyPr/>
        <a:lstStyle/>
        <a:p>
          <a:pPr algn="l"/>
          <a:endParaRPr lang="en-US" sz="2400"/>
        </a:p>
      </dgm:t>
    </dgm:pt>
    <dgm:pt modelId="{E2BF2C8A-054E-4A43-A22F-65CDC8A070A4}" type="sibTrans" cxnId="{451F1437-882A-4D99-A72A-2956E047A9A5}">
      <dgm:prSet/>
      <dgm:spPr/>
      <dgm:t>
        <a:bodyPr/>
        <a:lstStyle/>
        <a:p>
          <a:pPr algn="l"/>
          <a:endParaRPr lang="en-US" sz="2400"/>
        </a:p>
      </dgm:t>
    </dgm:pt>
    <dgm:pt modelId="{409A7C04-28F9-46ED-A7B7-353AB75469DF}">
      <dgm:prSet phldrT="[Text]" phldr="0" custT="1"/>
      <dgm:spPr/>
      <dgm:t>
        <a:bodyPr/>
        <a:lstStyle/>
        <a:p>
          <a:pPr algn="l"/>
          <a:r>
            <a:rPr lang="en-US" sz="900"/>
            <a:t>Provision Pipelines</a:t>
          </a:r>
        </a:p>
      </dgm:t>
    </dgm:pt>
    <dgm:pt modelId="{F4A7AE02-5C1D-4945-909D-51B0289D2C77}" type="parTrans" cxnId="{763D8B1C-6830-4E08-A9F6-201BF3B1C224}">
      <dgm:prSet/>
      <dgm:spPr/>
      <dgm:t>
        <a:bodyPr/>
        <a:lstStyle/>
        <a:p>
          <a:pPr algn="l"/>
          <a:endParaRPr lang="en-US" sz="2400"/>
        </a:p>
      </dgm:t>
    </dgm:pt>
    <dgm:pt modelId="{634252E6-0C9C-4FB6-8FCB-9BFD2D1FB1F9}" type="sibTrans" cxnId="{763D8B1C-6830-4E08-A9F6-201BF3B1C224}">
      <dgm:prSet/>
      <dgm:spPr/>
      <dgm:t>
        <a:bodyPr/>
        <a:lstStyle/>
        <a:p>
          <a:pPr algn="l"/>
          <a:endParaRPr lang="en-US" sz="2400"/>
        </a:p>
      </dgm:t>
    </dgm:pt>
    <dgm:pt modelId="{9CC59E52-7463-4CCF-A83E-4F1FC212E575}" type="pres">
      <dgm:prSet presAssocID="{D5BEBD08-6341-49EA-9BEF-18BFF3ED81CE}" presName="Name0" presStyleCnt="0">
        <dgm:presLayoutVars>
          <dgm:dir/>
          <dgm:resizeHandles val="exact"/>
        </dgm:presLayoutVars>
      </dgm:prSet>
      <dgm:spPr/>
    </dgm:pt>
    <dgm:pt modelId="{8ACF1FD2-CF29-44FE-984A-532889A25D58}" type="pres">
      <dgm:prSet presAssocID="{45DC5265-5DAB-45B7-A97F-F9DE0B9BC3E8}" presName="composite" presStyleCnt="0"/>
      <dgm:spPr/>
    </dgm:pt>
    <dgm:pt modelId="{31484D15-E819-490C-8FC9-B64969F654EF}" type="pres">
      <dgm:prSet presAssocID="{45DC5265-5DAB-45B7-A97F-F9DE0B9BC3E8}" presName="bgChev" presStyleLbl="node1" presStyleIdx="0" presStyleCnt="3"/>
      <dgm:spPr/>
    </dgm:pt>
    <dgm:pt modelId="{67936838-0259-4896-9910-4A5FC6816DF6}" type="pres">
      <dgm:prSet presAssocID="{45DC5265-5DAB-45B7-A97F-F9DE0B9BC3E8}" presName="txNode" presStyleLbl="fgAcc1" presStyleIdx="0" presStyleCnt="3">
        <dgm:presLayoutVars>
          <dgm:bulletEnabled val="1"/>
        </dgm:presLayoutVars>
      </dgm:prSet>
      <dgm:spPr/>
    </dgm:pt>
    <dgm:pt modelId="{3906A730-F0E3-401B-BA4E-E8F73CB3263B}" type="pres">
      <dgm:prSet presAssocID="{BBCCC39A-88A5-4AFD-88A4-D2F18D1D4592}" presName="compositeSpace" presStyleCnt="0"/>
      <dgm:spPr/>
    </dgm:pt>
    <dgm:pt modelId="{26D6BCA1-3078-4A28-B76B-B8076B45B80F}" type="pres">
      <dgm:prSet presAssocID="{4D7A04C9-BDFA-46D6-BDAB-AEDD26807E82}" presName="composite" presStyleCnt="0"/>
      <dgm:spPr/>
    </dgm:pt>
    <dgm:pt modelId="{E47E3C40-EF14-420F-B339-01496EC62A30}" type="pres">
      <dgm:prSet presAssocID="{4D7A04C9-BDFA-46D6-BDAB-AEDD26807E82}" presName="bgChev" presStyleLbl="node1" presStyleIdx="1" presStyleCnt="3"/>
      <dgm:spPr/>
    </dgm:pt>
    <dgm:pt modelId="{CDAFFACF-8976-450E-AC46-81AE00B15690}" type="pres">
      <dgm:prSet presAssocID="{4D7A04C9-BDFA-46D6-BDAB-AEDD26807E82}" presName="txNode" presStyleLbl="fgAcc1" presStyleIdx="1" presStyleCnt="3">
        <dgm:presLayoutVars>
          <dgm:bulletEnabled val="1"/>
        </dgm:presLayoutVars>
      </dgm:prSet>
      <dgm:spPr/>
    </dgm:pt>
    <dgm:pt modelId="{44A1D886-96EC-4978-B6DD-BC5280F9F24B}" type="pres">
      <dgm:prSet presAssocID="{3F6F5ED7-5273-440F-8390-44A4186E808F}" presName="compositeSpace" presStyleCnt="0"/>
      <dgm:spPr/>
    </dgm:pt>
    <dgm:pt modelId="{F74822BD-E8CB-4CF6-AC6C-2DE17285CDFF}" type="pres">
      <dgm:prSet presAssocID="{DB3A7ECE-CE68-4B7D-B41E-BE277AB0F449}" presName="composite" presStyleCnt="0"/>
      <dgm:spPr/>
    </dgm:pt>
    <dgm:pt modelId="{EBE7D820-F0DF-46FE-BA1D-4033829DAD14}" type="pres">
      <dgm:prSet presAssocID="{DB3A7ECE-CE68-4B7D-B41E-BE277AB0F449}" presName="bgChev" presStyleLbl="node1" presStyleIdx="2" presStyleCnt="3"/>
      <dgm:spPr/>
    </dgm:pt>
    <dgm:pt modelId="{1DA83ABC-FD75-4090-BB35-72A53E71ABFF}" type="pres">
      <dgm:prSet presAssocID="{DB3A7ECE-CE68-4B7D-B41E-BE277AB0F449}" presName="txNode" presStyleLbl="fgAcc1" presStyleIdx="2" presStyleCnt="3">
        <dgm:presLayoutVars>
          <dgm:bulletEnabled val="1"/>
        </dgm:presLayoutVars>
      </dgm:prSet>
      <dgm:spPr/>
    </dgm:pt>
  </dgm:ptLst>
  <dgm:cxnLst>
    <dgm:cxn modelId="{C3AB2302-E0F0-46DF-A7FF-38559C1FC8B1}" srcId="{D5BEBD08-6341-49EA-9BEF-18BFF3ED81CE}" destId="{4D7A04C9-BDFA-46D6-BDAB-AEDD26807E82}" srcOrd="1" destOrd="0" parTransId="{6A7D5380-B063-4ED2-8077-E588188EA567}" sibTransId="{3F6F5ED7-5273-440F-8390-44A4186E808F}"/>
    <dgm:cxn modelId="{763D8B1C-6830-4E08-A9F6-201BF3B1C224}" srcId="{4D7A04C9-BDFA-46D6-BDAB-AEDD26807E82}" destId="{409A7C04-28F9-46ED-A7B7-353AB75469DF}" srcOrd="1" destOrd="0" parTransId="{F4A7AE02-5C1D-4945-909D-51B0289D2C77}" sibTransId="{634252E6-0C9C-4FB6-8FCB-9BFD2D1FB1F9}"/>
    <dgm:cxn modelId="{3AB98828-05F7-4CDC-89AF-7D9B55BDC7C9}" type="presOf" srcId="{4D7A04C9-BDFA-46D6-BDAB-AEDD26807E82}" destId="{CDAFFACF-8976-450E-AC46-81AE00B15690}" srcOrd="0" destOrd="0" presId="urn:microsoft.com/office/officeart/2005/8/layout/chevronAccent+Icon"/>
    <dgm:cxn modelId="{451F1437-882A-4D99-A72A-2956E047A9A5}" srcId="{DB3A7ECE-CE68-4B7D-B41E-BE277AB0F449}" destId="{7779D346-02B2-4AC6-BE66-2174D36F3021}" srcOrd="0" destOrd="0" parTransId="{B3C533F9-9D4D-4044-A4C5-665F1FB4FC49}" sibTransId="{E2BF2C8A-054E-4A43-A22F-65CDC8A070A4}"/>
    <dgm:cxn modelId="{F432DB5C-BB48-4D80-9C84-A5234B20514D}" type="presOf" srcId="{D4AB9E39-F296-4BEA-911E-582FFC112B46}" destId="{CDAFFACF-8976-450E-AC46-81AE00B15690}" srcOrd="0" destOrd="1" presId="urn:microsoft.com/office/officeart/2005/8/layout/chevronAccent+Icon"/>
    <dgm:cxn modelId="{2607415F-CB7A-4789-965B-7426BF2B942E}" srcId="{D5BEBD08-6341-49EA-9BEF-18BFF3ED81CE}" destId="{DB3A7ECE-CE68-4B7D-B41E-BE277AB0F449}" srcOrd="2" destOrd="0" parTransId="{4C08E134-F61F-44BE-BB49-06FAA8AD1771}" sibTransId="{01C226D3-2C9B-40E9-9520-49E0F13B2473}"/>
    <dgm:cxn modelId="{75668D42-C570-4BE0-AB3D-795E242A04ED}" type="presOf" srcId="{45DC5265-5DAB-45B7-A97F-F9DE0B9BC3E8}" destId="{67936838-0259-4896-9910-4A5FC6816DF6}" srcOrd="0" destOrd="0" presId="urn:microsoft.com/office/officeart/2005/8/layout/chevronAccent+Icon"/>
    <dgm:cxn modelId="{6651BF67-F3BF-449A-ADEF-A1E2436A4BF2}" type="presOf" srcId="{7779D346-02B2-4AC6-BE66-2174D36F3021}" destId="{1DA83ABC-FD75-4090-BB35-72A53E71ABFF}" srcOrd="0" destOrd="1" presId="urn:microsoft.com/office/officeart/2005/8/layout/chevronAccent+Icon"/>
    <dgm:cxn modelId="{90D2A66C-2F2F-4A0D-9C55-06A86257D70B}" type="presOf" srcId="{409A7C04-28F9-46ED-A7B7-353AB75469DF}" destId="{CDAFFACF-8976-450E-AC46-81AE00B15690}" srcOrd="0" destOrd="2" presId="urn:microsoft.com/office/officeart/2005/8/layout/chevronAccent+Icon"/>
    <dgm:cxn modelId="{D2D73D90-8DED-4638-AB13-276A308CAAC4}" srcId="{4D7A04C9-BDFA-46D6-BDAB-AEDD26807E82}" destId="{D4AB9E39-F296-4BEA-911E-582FFC112B46}" srcOrd="0" destOrd="0" parTransId="{D76FD3BA-7CE1-414C-91A8-B37458E0B264}" sibTransId="{EE833682-BA17-4E31-B174-BC2057E7A176}"/>
    <dgm:cxn modelId="{8869D19F-232B-4B73-BEB7-846C5131A941}" srcId="{D5BEBD08-6341-49EA-9BEF-18BFF3ED81CE}" destId="{45DC5265-5DAB-45B7-A97F-F9DE0B9BC3E8}" srcOrd="0" destOrd="0" parTransId="{4B58B9FF-E35D-4A93-9804-4A9A0490CA11}" sibTransId="{BBCCC39A-88A5-4AFD-88A4-D2F18D1D4592}"/>
    <dgm:cxn modelId="{AA7E51C8-C353-4BDA-B9F7-6C867C7BF359}" type="presOf" srcId="{DB3A7ECE-CE68-4B7D-B41E-BE277AB0F449}" destId="{1DA83ABC-FD75-4090-BB35-72A53E71ABFF}" srcOrd="0" destOrd="0" presId="urn:microsoft.com/office/officeart/2005/8/layout/chevronAccent+Icon"/>
    <dgm:cxn modelId="{736EF3C8-8DDB-42E8-B06C-CDD5640EF843}" type="presOf" srcId="{D5BEBD08-6341-49EA-9BEF-18BFF3ED81CE}" destId="{9CC59E52-7463-4CCF-A83E-4F1FC212E575}" srcOrd="0" destOrd="0" presId="urn:microsoft.com/office/officeart/2005/8/layout/chevronAccent+Icon"/>
    <dgm:cxn modelId="{5C844136-AD9C-4164-B9B6-47E74FF09A58}" type="presParOf" srcId="{9CC59E52-7463-4CCF-A83E-4F1FC212E575}" destId="{8ACF1FD2-CF29-44FE-984A-532889A25D58}" srcOrd="0" destOrd="0" presId="urn:microsoft.com/office/officeart/2005/8/layout/chevronAccent+Icon"/>
    <dgm:cxn modelId="{D9DAE39D-9A4D-498D-B916-3106282F1EAD}" type="presParOf" srcId="{8ACF1FD2-CF29-44FE-984A-532889A25D58}" destId="{31484D15-E819-490C-8FC9-B64969F654EF}" srcOrd="0" destOrd="0" presId="urn:microsoft.com/office/officeart/2005/8/layout/chevronAccent+Icon"/>
    <dgm:cxn modelId="{C20FE213-9959-43DE-99DE-406F5D4ED898}" type="presParOf" srcId="{8ACF1FD2-CF29-44FE-984A-532889A25D58}" destId="{67936838-0259-4896-9910-4A5FC6816DF6}" srcOrd="1" destOrd="0" presId="urn:microsoft.com/office/officeart/2005/8/layout/chevronAccent+Icon"/>
    <dgm:cxn modelId="{A1C89D61-2991-4E81-8F17-8517190B012A}" type="presParOf" srcId="{9CC59E52-7463-4CCF-A83E-4F1FC212E575}" destId="{3906A730-F0E3-401B-BA4E-E8F73CB3263B}" srcOrd="1" destOrd="0" presId="urn:microsoft.com/office/officeart/2005/8/layout/chevronAccent+Icon"/>
    <dgm:cxn modelId="{64D90D2F-042F-4BDA-95DE-4173EEA103E5}" type="presParOf" srcId="{9CC59E52-7463-4CCF-A83E-4F1FC212E575}" destId="{26D6BCA1-3078-4A28-B76B-B8076B45B80F}" srcOrd="2" destOrd="0" presId="urn:microsoft.com/office/officeart/2005/8/layout/chevronAccent+Icon"/>
    <dgm:cxn modelId="{80741735-8FB2-474A-BC6F-B9468531B099}" type="presParOf" srcId="{26D6BCA1-3078-4A28-B76B-B8076B45B80F}" destId="{E47E3C40-EF14-420F-B339-01496EC62A30}" srcOrd="0" destOrd="0" presId="urn:microsoft.com/office/officeart/2005/8/layout/chevronAccent+Icon"/>
    <dgm:cxn modelId="{9E17DCDE-36EA-4CFA-8607-026195363AB4}" type="presParOf" srcId="{26D6BCA1-3078-4A28-B76B-B8076B45B80F}" destId="{CDAFFACF-8976-450E-AC46-81AE00B15690}" srcOrd="1" destOrd="0" presId="urn:microsoft.com/office/officeart/2005/8/layout/chevronAccent+Icon"/>
    <dgm:cxn modelId="{68AF3208-A9DD-44A3-9D82-59D5E914D1E2}" type="presParOf" srcId="{9CC59E52-7463-4CCF-A83E-4F1FC212E575}" destId="{44A1D886-96EC-4978-B6DD-BC5280F9F24B}" srcOrd="3" destOrd="0" presId="urn:microsoft.com/office/officeart/2005/8/layout/chevronAccent+Icon"/>
    <dgm:cxn modelId="{1BB72952-B483-425D-8285-1AFD6BCA2103}" type="presParOf" srcId="{9CC59E52-7463-4CCF-A83E-4F1FC212E575}" destId="{F74822BD-E8CB-4CF6-AC6C-2DE17285CDFF}" srcOrd="4" destOrd="0" presId="urn:microsoft.com/office/officeart/2005/8/layout/chevronAccent+Icon"/>
    <dgm:cxn modelId="{6F4E2FFF-DC21-48F9-823C-42CC9D854093}" type="presParOf" srcId="{F74822BD-E8CB-4CF6-AC6C-2DE17285CDFF}" destId="{EBE7D820-F0DF-46FE-BA1D-4033829DAD14}" srcOrd="0" destOrd="0" presId="urn:microsoft.com/office/officeart/2005/8/layout/chevronAccent+Icon"/>
    <dgm:cxn modelId="{1D1D7699-5461-4F28-8F9B-3F529A5540E6}" type="presParOf" srcId="{F74822BD-E8CB-4CF6-AC6C-2DE17285CDFF}" destId="{1DA83ABC-FD75-4090-BB35-72A53E71ABFF}" srcOrd="1" destOrd="0" presId="urn:microsoft.com/office/officeart/2005/8/layout/chevronAccen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3018A0A-D074-4B2B-91E4-450B2919C1A2}" type="doc">
      <dgm:prSet loTypeId="urn:microsoft.com/office/officeart/2005/8/layout/vList4" loCatId="list" qsTypeId="urn:microsoft.com/office/officeart/2005/8/quickstyle/simple5" qsCatId="simple" csTypeId="urn:microsoft.com/office/officeart/2005/8/colors/colorful2" csCatId="colorful" phldr="1"/>
      <dgm:spPr/>
      <dgm:t>
        <a:bodyPr/>
        <a:lstStyle/>
        <a:p>
          <a:endParaRPr lang="en-US"/>
        </a:p>
      </dgm:t>
    </dgm:pt>
    <dgm:pt modelId="{32A13E13-3C61-48E5-A473-810ACE070877}">
      <dgm:prSet phldrT="[Text]" custT="1"/>
      <dgm:spPr/>
      <dgm:t>
        <a:bodyPr/>
        <a:lstStyle/>
        <a:p>
          <a:pPr>
            <a:buAutoNum type="arabicPeriod"/>
          </a:pPr>
          <a:r>
            <a:rPr lang="en-US" sz="1050" b="0">
              <a:solidFill>
                <a:schemeClr val="bg1"/>
              </a:solidFill>
            </a:rPr>
            <a:t>Sandbox Dev Environments</a:t>
          </a:r>
        </a:p>
      </dgm:t>
    </dgm:pt>
    <dgm:pt modelId="{ED9C6E8E-2F37-4856-854E-A7F5E9CF391F}" type="parTrans" cxnId="{A5A4A8EA-471D-4E8C-94B8-F82BC242BAA1}">
      <dgm:prSet/>
      <dgm:spPr/>
      <dgm:t>
        <a:bodyPr/>
        <a:lstStyle/>
        <a:p>
          <a:endParaRPr lang="en-US" sz="2800" b="0">
            <a:solidFill>
              <a:schemeClr val="bg1"/>
            </a:solidFill>
          </a:endParaRPr>
        </a:p>
      </dgm:t>
    </dgm:pt>
    <dgm:pt modelId="{4F6F54AC-2F2D-4CD8-98FF-F2ABCE9B24FF}" type="sibTrans" cxnId="{A5A4A8EA-471D-4E8C-94B8-F82BC242BAA1}">
      <dgm:prSet/>
      <dgm:spPr/>
      <dgm:t>
        <a:bodyPr/>
        <a:lstStyle/>
        <a:p>
          <a:endParaRPr lang="en-US" sz="2800" b="0">
            <a:solidFill>
              <a:schemeClr val="bg1"/>
            </a:solidFill>
          </a:endParaRPr>
        </a:p>
      </dgm:t>
    </dgm:pt>
    <dgm:pt modelId="{657C35DF-ED2B-41F5-A0B3-392E085C9068}">
      <dgm:prSet custT="1"/>
      <dgm:spPr/>
      <dgm:t>
        <a:bodyPr/>
        <a:lstStyle/>
        <a:p>
          <a:r>
            <a:rPr lang="en-US" sz="1050" b="0">
              <a:solidFill>
                <a:schemeClr val="bg1"/>
              </a:solidFill>
            </a:rPr>
            <a:t>Prevent Data Exfiltration:</a:t>
          </a:r>
        </a:p>
      </dgm:t>
    </dgm:pt>
    <dgm:pt modelId="{5D5682E9-1A87-4E02-8EB4-1BEDE6A9B102}" type="parTrans" cxnId="{1E497068-4C76-48BC-AD42-6C7884302ADF}">
      <dgm:prSet/>
      <dgm:spPr/>
      <dgm:t>
        <a:bodyPr/>
        <a:lstStyle/>
        <a:p>
          <a:endParaRPr lang="en-US" sz="2800" b="0">
            <a:solidFill>
              <a:schemeClr val="bg1"/>
            </a:solidFill>
          </a:endParaRPr>
        </a:p>
      </dgm:t>
    </dgm:pt>
    <dgm:pt modelId="{BE408119-D2F8-4718-908C-C3D276B1B7C5}" type="sibTrans" cxnId="{1E497068-4C76-48BC-AD42-6C7884302ADF}">
      <dgm:prSet/>
      <dgm:spPr/>
      <dgm:t>
        <a:bodyPr/>
        <a:lstStyle/>
        <a:p>
          <a:endParaRPr lang="en-US" sz="2800" b="0">
            <a:solidFill>
              <a:schemeClr val="bg1"/>
            </a:solidFill>
          </a:endParaRPr>
        </a:p>
      </dgm:t>
    </dgm:pt>
    <dgm:pt modelId="{A2015E46-5505-4361-B016-3BB0513E5E92}">
      <dgm:prSet custT="1"/>
      <dgm:spPr/>
      <dgm:t>
        <a:bodyPr/>
        <a:lstStyle/>
        <a:p>
          <a:r>
            <a:rPr lang="en-US" sz="1050" b="0">
              <a:solidFill>
                <a:schemeClr val="bg1"/>
              </a:solidFill>
            </a:rPr>
            <a:t>Secure Development Assets</a:t>
          </a:r>
        </a:p>
      </dgm:t>
    </dgm:pt>
    <dgm:pt modelId="{D6C48039-4BC6-4CE0-BAA9-F07F25A6E6EB}" type="parTrans" cxnId="{D66D93D4-803C-42F4-8594-D96B47196C44}">
      <dgm:prSet/>
      <dgm:spPr/>
      <dgm:t>
        <a:bodyPr/>
        <a:lstStyle/>
        <a:p>
          <a:endParaRPr lang="en-US" sz="2800" b="0">
            <a:solidFill>
              <a:schemeClr val="bg1"/>
            </a:solidFill>
          </a:endParaRPr>
        </a:p>
      </dgm:t>
    </dgm:pt>
    <dgm:pt modelId="{DB264617-5503-4939-A968-5888594B6578}" type="sibTrans" cxnId="{D66D93D4-803C-42F4-8594-D96B47196C44}">
      <dgm:prSet/>
      <dgm:spPr/>
      <dgm:t>
        <a:bodyPr/>
        <a:lstStyle/>
        <a:p>
          <a:endParaRPr lang="en-US" sz="2800" b="0">
            <a:solidFill>
              <a:schemeClr val="bg1"/>
            </a:solidFill>
          </a:endParaRPr>
        </a:p>
      </dgm:t>
    </dgm:pt>
    <dgm:pt modelId="{9512EED1-A8BC-4EDE-BD88-B739F1F23AD4}">
      <dgm:prSet phldrT="[Text]" custT="1"/>
      <dgm:spPr/>
      <dgm:t>
        <a:bodyPr/>
        <a:lstStyle/>
        <a:p>
          <a:pPr>
            <a:buAutoNum type="arabicPeriod"/>
          </a:pPr>
          <a:r>
            <a:rPr lang="en-US" sz="900" b="0">
              <a:solidFill>
                <a:schemeClr val="bg1"/>
              </a:solidFill>
            </a:rPr>
            <a:t>Route Makers easily to a sandboxed development environment</a:t>
          </a:r>
        </a:p>
      </dgm:t>
    </dgm:pt>
    <dgm:pt modelId="{CCA92321-D3D1-49EF-9077-89B7613BD86B}" type="parTrans" cxnId="{6C4D806D-D78C-45EA-ACAA-5DC244E124B9}">
      <dgm:prSet/>
      <dgm:spPr/>
      <dgm:t>
        <a:bodyPr/>
        <a:lstStyle/>
        <a:p>
          <a:endParaRPr lang="en-US" sz="2800" b="0">
            <a:solidFill>
              <a:schemeClr val="bg1"/>
            </a:solidFill>
          </a:endParaRPr>
        </a:p>
      </dgm:t>
    </dgm:pt>
    <dgm:pt modelId="{F6D4C514-E6CF-46D8-BC29-8980C3CCE9EC}" type="sibTrans" cxnId="{6C4D806D-D78C-45EA-ACAA-5DC244E124B9}">
      <dgm:prSet/>
      <dgm:spPr/>
      <dgm:t>
        <a:bodyPr/>
        <a:lstStyle/>
        <a:p>
          <a:endParaRPr lang="en-US" sz="2800" b="0">
            <a:solidFill>
              <a:schemeClr val="bg1"/>
            </a:solidFill>
          </a:endParaRPr>
        </a:p>
      </dgm:t>
    </dgm:pt>
    <dgm:pt modelId="{397C5BC0-0FE1-4EAC-8B9F-A725CED1A44E}">
      <dgm:prSet custT="1"/>
      <dgm:spPr/>
      <dgm:t>
        <a:bodyPr/>
        <a:lstStyle/>
        <a:p>
          <a:r>
            <a:rPr lang="en-US" sz="900" b="0">
              <a:solidFill>
                <a:schemeClr val="bg1"/>
              </a:solidFill>
            </a:rPr>
            <a:t>Block Sharing Agents</a:t>
          </a:r>
        </a:p>
      </dgm:t>
    </dgm:pt>
    <dgm:pt modelId="{A8D4A310-F9AE-41AB-8580-F2A02CFF9AA7}" type="parTrans" cxnId="{51FDCCC3-F036-4703-BBB6-D8676448A349}">
      <dgm:prSet/>
      <dgm:spPr/>
      <dgm:t>
        <a:bodyPr/>
        <a:lstStyle/>
        <a:p>
          <a:endParaRPr lang="en-US" sz="2800" b="0">
            <a:solidFill>
              <a:schemeClr val="bg1"/>
            </a:solidFill>
          </a:endParaRPr>
        </a:p>
      </dgm:t>
    </dgm:pt>
    <dgm:pt modelId="{11E3B6BE-0926-48BF-8307-C5CAA0C14036}" type="sibTrans" cxnId="{51FDCCC3-F036-4703-BBB6-D8676448A349}">
      <dgm:prSet/>
      <dgm:spPr/>
      <dgm:t>
        <a:bodyPr/>
        <a:lstStyle/>
        <a:p>
          <a:endParaRPr lang="en-US" sz="2800" b="0">
            <a:solidFill>
              <a:schemeClr val="bg1"/>
            </a:solidFill>
          </a:endParaRPr>
        </a:p>
      </dgm:t>
    </dgm:pt>
    <dgm:pt modelId="{2A5B33B4-C03E-4FDF-8D27-F840FE07CB91}">
      <dgm:prSet custT="1"/>
      <dgm:spPr/>
      <dgm:t>
        <a:bodyPr/>
        <a:lstStyle/>
        <a:p>
          <a:r>
            <a:rPr lang="en-US" sz="900" b="0">
              <a:solidFill>
                <a:schemeClr val="bg1"/>
              </a:solidFill>
            </a:rPr>
            <a:t>Security Standards</a:t>
          </a:r>
        </a:p>
      </dgm:t>
    </dgm:pt>
    <dgm:pt modelId="{9775E88E-3872-4D7A-AF96-3E9E1B9EBE2D}" type="parTrans" cxnId="{C2F433C9-11F5-4A0F-8160-9FC407F909AE}">
      <dgm:prSet/>
      <dgm:spPr/>
      <dgm:t>
        <a:bodyPr/>
        <a:lstStyle/>
        <a:p>
          <a:endParaRPr lang="en-US" sz="2800" b="0">
            <a:solidFill>
              <a:schemeClr val="bg1"/>
            </a:solidFill>
          </a:endParaRPr>
        </a:p>
      </dgm:t>
    </dgm:pt>
    <dgm:pt modelId="{AB2F2C48-9C4C-4D26-AC0F-2E0075ADC77A}" type="sibTrans" cxnId="{C2F433C9-11F5-4A0F-8160-9FC407F909AE}">
      <dgm:prSet/>
      <dgm:spPr/>
      <dgm:t>
        <a:bodyPr/>
        <a:lstStyle/>
        <a:p>
          <a:endParaRPr lang="en-US" sz="2800" b="0">
            <a:solidFill>
              <a:schemeClr val="bg1"/>
            </a:solidFill>
          </a:endParaRPr>
        </a:p>
      </dgm:t>
    </dgm:pt>
    <dgm:pt modelId="{CC9AC2E4-728D-42C0-8413-2A953D558CF4}">
      <dgm:prSet custT="1"/>
      <dgm:spPr/>
      <dgm:t>
        <a:bodyPr/>
        <a:lstStyle/>
        <a:p>
          <a:r>
            <a:rPr lang="en-US" sz="900" b="0">
              <a:solidFill>
                <a:schemeClr val="bg1"/>
              </a:solidFill>
            </a:rPr>
            <a:t>Block/Allow Channels</a:t>
          </a:r>
        </a:p>
      </dgm:t>
    </dgm:pt>
    <dgm:pt modelId="{0C8F763E-2204-4A78-A39E-8E7E9418E570}" type="parTrans" cxnId="{99C4DEEE-B025-49C8-A962-CA3E87423C29}">
      <dgm:prSet/>
      <dgm:spPr/>
      <dgm:t>
        <a:bodyPr/>
        <a:lstStyle/>
        <a:p>
          <a:endParaRPr lang="en-US" sz="2800" b="0">
            <a:solidFill>
              <a:schemeClr val="bg1"/>
            </a:solidFill>
          </a:endParaRPr>
        </a:p>
      </dgm:t>
    </dgm:pt>
    <dgm:pt modelId="{5B07E72E-6CE3-4BC0-9AC2-BAD52C62A3FD}" type="sibTrans" cxnId="{99C4DEEE-B025-49C8-A962-CA3E87423C29}">
      <dgm:prSet/>
      <dgm:spPr/>
      <dgm:t>
        <a:bodyPr/>
        <a:lstStyle/>
        <a:p>
          <a:endParaRPr lang="en-US" sz="2800" b="0">
            <a:solidFill>
              <a:schemeClr val="bg1"/>
            </a:solidFill>
          </a:endParaRPr>
        </a:p>
      </dgm:t>
    </dgm:pt>
    <dgm:pt modelId="{3E2F8060-9686-420D-AE46-782AA4029301}">
      <dgm:prSet custT="1"/>
      <dgm:spPr/>
      <dgm:t>
        <a:bodyPr/>
        <a:lstStyle/>
        <a:p>
          <a:r>
            <a:rPr lang="en-US" sz="900" b="0">
              <a:solidFill>
                <a:schemeClr val="bg1"/>
              </a:solidFill>
            </a:rPr>
            <a:t>Block Editor Sharing</a:t>
          </a:r>
        </a:p>
      </dgm:t>
    </dgm:pt>
    <dgm:pt modelId="{BCBF2E15-D644-4304-8E29-8628737BBA3B}" type="parTrans" cxnId="{D713C3F4-6934-4457-A41B-EC4F4760CFDB}">
      <dgm:prSet/>
      <dgm:spPr/>
      <dgm:t>
        <a:bodyPr/>
        <a:lstStyle/>
        <a:p>
          <a:endParaRPr lang="en-US" sz="2800" b="0">
            <a:solidFill>
              <a:schemeClr val="bg1"/>
            </a:solidFill>
          </a:endParaRPr>
        </a:p>
      </dgm:t>
    </dgm:pt>
    <dgm:pt modelId="{B45EB005-FB88-4861-95ED-E35049B75F1F}" type="sibTrans" cxnId="{D713C3F4-6934-4457-A41B-EC4F4760CFDB}">
      <dgm:prSet/>
      <dgm:spPr/>
      <dgm:t>
        <a:bodyPr/>
        <a:lstStyle/>
        <a:p>
          <a:endParaRPr lang="en-US" sz="2800" b="0">
            <a:solidFill>
              <a:schemeClr val="bg1"/>
            </a:solidFill>
          </a:endParaRPr>
        </a:p>
      </dgm:t>
    </dgm:pt>
    <dgm:pt modelId="{A9E0BEC4-658B-4DEE-98E4-B92249EFB6E5}" type="pres">
      <dgm:prSet presAssocID="{23018A0A-D074-4B2B-91E4-450B2919C1A2}" presName="linear" presStyleCnt="0">
        <dgm:presLayoutVars>
          <dgm:dir/>
          <dgm:resizeHandles val="exact"/>
        </dgm:presLayoutVars>
      </dgm:prSet>
      <dgm:spPr/>
    </dgm:pt>
    <dgm:pt modelId="{99C58491-A5B8-454B-AB2D-5724CCE3A6FF}" type="pres">
      <dgm:prSet presAssocID="{32A13E13-3C61-48E5-A473-810ACE070877}" presName="comp" presStyleCnt="0"/>
      <dgm:spPr/>
    </dgm:pt>
    <dgm:pt modelId="{2E49A9FE-9B86-4BD7-862C-9BF2770C4E75}" type="pres">
      <dgm:prSet presAssocID="{32A13E13-3C61-48E5-A473-810ACE070877}" presName="box" presStyleLbl="node1" presStyleIdx="0" presStyleCnt="3"/>
      <dgm:spPr/>
    </dgm:pt>
    <dgm:pt modelId="{DF020B96-8978-4098-81DB-70013F52D170}" type="pres">
      <dgm:prSet presAssocID="{32A13E13-3C61-48E5-A473-810ACE070877}" presName="img" presStyleLbl="fgImgPlace1" presStyleIdx="0" presStyleCnt="3"/>
      <dgm:spPr>
        <a:blipFill>
          <a:blip xmlns:r="http://schemas.openxmlformats.org/officeDocument/2006/relationships" r:embed="rId1">
            <a:extLst>
              <a:ext uri="{96DAC541-7B7A-43D3-8B79-37D633B846F1}">
                <asvg:svgBlip xmlns:asvg="http://schemas.microsoft.com/office/drawing/2016/SVG/main" r:embed="rId2"/>
              </a:ext>
            </a:extLst>
          </a:blip>
          <a:srcRect/>
          <a:stretch>
            <a:fillRect l="-13000" r="-13000"/>
          </a:stretch>
        </a:blipFill>
      </dgm:spPr>
      <dgm:extLst>
        <a:ext uri="{E40237B7-FDA0-4F09-8148-C483321AD2D9}">
          <dgm14:cNvPr xmlns:dgm14="http://schemas.microsoft.com/office/drawing/2010/diagram" id="0" name="" descr="Fence with solid fill"/>
        </a:ext>
      </dgm:extLst>
    </dgm:pt>
    <dgm:pt modelId="{27B48B3B-5A48-4373-93D5-A7B84D97704C}" type="pres">
      <dgm:prSet presAssocID="{32A13E13-3C61-48E5-A473-810ACE070877}" presName="text" presStyleLbl="node1" presStyleIdx="0" presStyleCnt="3">
        <dgm:presLayoutVars>
          <dgm:bulletEnabled val="1"/>
        </dgm:presLayoutVars>
      </dgm:prSet>
      <dgm:spPr/>
    </dgm:pt>
    <dgm:pt modelId="{854BDE89-6360-445A-A7F5-35542E914801}" type="pres">
      <dgm:prSet presAssocID="{4F6F54AC-2F2D-4CD8-98FF-F2ABCE9B24FF}" presName="spacer" presStyleCnt="0"/>
      <dgm:spPr/>
    </dgm:pt>
    <dgm:pt modelId="{405BAD64-8F67-4364-9B4D-EC523B032AEB}" type="pres">
      <dgm:prSet presAssocID="{657C35DF-ED2B-41F5-A0B3-392E085C9068}" presName="comp" presStyleCnt="0"/>
      <dgm:spPr/>
    </dgm:pt>
    <dgm:pt modelId="{1FB36401-C0D7-4BAD-AC0A-70D1CCA3F436}" type="pres">
      <dgm:prSet presAssocID="{657C35DF-ED2B-41F5-A0B3-392E085C9068}" presName="box" presStyleLbl="node1" presStyleIdx="1" presStyleCnt="3"/>
      <dgm:spPr/>
    </dgm:pt>
    <dgm:pt modelId="{A820EABC-418F-49EB-AC3E-3EB0AA444F04}" type="pres">
      <dgm:prSet presAssocID="{657C35DF-ED2B-41F5-A0B3-392E085C9068}" presName="img" presStyleLbl="fgImgPlace1" presStyleIdx="1" presStyleCnt="3"/>
      <dgm:spPr>
        <a:blipFill>
          <a:blip xmlns:r="http://schemas.openxmlformats.org/officeDocument/2006/relationships" r:embed="rId3">
            <a:extLst>
              <a:ext uri="{96DAC541-7B7A-43D3-8B79-37D633B846F1}">
                <asvg:svgBlip xmlns:asvg="http://schemas.microsoft.com/office/drawing/2016/SVG/main" r:embed="rId4"/>
              </a:ext>
            </a:extLst>
          </a:blip>
          <a:srcRect/>
          <a:stretch>
            <a:fillRect l="-13000" r="-13000"/>
          </a:stretch>
        </a:blipFill>
      </dgm:spPr>
      <dgm:extLst>
        <a:ext uri="{E40237B7-FDA0-4F09-8148-C483321AD2D9}">
          <dgm14:cNvPr xmlns:dgm14="http://schemas.microsoft.com/office/drawing/2010/diagram" id="0" name="" descr="Shield with solid fill"/>
        </a:ext>
      </dgm:extLst>
    </dgm:pt>
    <dgm:pt modelId="{67AC8129-5619-4925-A449-0461AF8A96EF}" type="pres">
      <dgm:prSet presAssocID="{657C35DF-ED2B-41F5-A0B3-392E085C9068}" presName="text" presStyleLbl="node1" presStyleIdx="1" presStyleCnt="3">
        <dgm:presLayoutVars>
          <dgm:bulletEnabled val="1"/>
        </dgm:presLayoutVars>
      </dgm:prSet>
      <dgm:spPr/>
    </dgm:pt>
    <dgm:pt modelId="{B358A4F8-C200-43E3-8BEF-6D9F96B197AE}" type="pres">
      <dgm:prSet presAssocID="{BE408119-D2F8-4718-908C-C3D276B1B7C5}" presName="spacer" presStyleCnt="0"/>
      <dgm:spPr/>
    </dgm:pt>
    <dgm:pt modelId="{BFD92A5F-DD6C-43EE-A6FB-981A84811A1F}" type="pres">
      <dgm:prSet presAssocID="{A2015E46-5505-4361-B016-3BB0513E5E92}" presName="comp" presStyleCnt="0"/>
      <dgm:spPr/>
    </dgm:pt>
    <dgm:pt modelId="{ACA14027-C00F-4F88-889B-B5B7C64EE1B4}" type="pres">
      <dgm:prSet presAssocID="{A2015E46-5505-4361-B016-3BB0513E5E92}" presName="box" presStyleLbl="node1" presStyleIdx="2" presStyleCnt="3"/>
      <dgm:spPr/>
    </dgm:pt>
    <dgm:pt modelId="{390E0DE6-323E-4E73-89F8-C601FB8F4A16}" type="pres">
      <dgm:prSet presAssocID="{A2015E46-5505-4361-B016-3BB0513E5E92}" presName="img" presStyleLbl="fgImgPlace1" presStyleIdx="2" presStyleCnt="3"/>
      <dgm:spPr>
        <a:blipFill dpi="0" rotWithShape="1">
          <a:blip xmlns:r="http://schemas.openxmlformats.org/officeDocument/2006/relationships" r:embed="rId5">
            <a:extLst>
              <a:ext uri="{96DAC541-7B7A-43D3-8B79-37D633B846F1}">
                <asvg:svgBlip xmlns:asvg="http://schemas.microsoft.com/office/drawing/2016/SVG/main" r:embed="rId6"/>
              </a:ext>
            </a:extLst>
          </a:blip>
          <a:srcRect/>
          <a:stretch>
            <a:fillRect t="4087" b="4087"/>
          </a:stretch>
        </a:blipFill>
      </dgm:spPr>
      <dgm:extLst>
        <a:ext uri="{E40237B7-FDA0-4F09-8148-C483321AD2D9}">
          <dgm14:cNvPr xmlns:dgm14="http://schemas.microsoft.com/office/drawing/2010/diagram" id="0" name="" descr="Key with solid fill"/>
        </a:ext>
      </dgm:extLst>
    </dgm:pt>
    <dgm:pt modelId="{27C53856-6838-4A8B-BC43-D8F2CFF3D820}" type="pres">
      <dgm:prSet presAssocID="{A2015E46-5505-4361-B016-3BB0513E5E92}" presName="text" presStyleLbl="node1" presStyleIdx="2" presStyleCnt="3">
        <dgm:presLayoutVars>
          <dgm:bulletEnabled val="1"/>
        </dgm:presLayoutVars>
      </dgm:prSet>
      <dgm:spPr/>
    </dgm:pt>
  </dgm:ptLst>
  <dgm:cxnLst>
    <dgm:cxn modelId="{943F591C-76D0-4C6E-946F-B4EC834DBF1A}" type="presOf" srcId="{A2015E46-5505-4361-B016-3BB0513E5E92}" destId="{27C53856-6838-4A8B-BC43-D8F2CFF3D820}" srcOrd="1" destOrd="0" presId="urn:microsoft.com/office/officeart/2005/8/layout/vList4"/>
    <dgm:cxn modelId="{A2B88B1C-C015-4C29-B8D3-0E75CCA3B2D3}" type="presOf" srcId="{32A13E13-3C61-48E5-A473-810ACE070877}" destId="{27B48B3B-5A48-4373-93D5-A7B84D97704C}" srcOrd="1" destOrd="0" presId="urn:microsoft.com/office/officeart/2005/8/layout/vList4"/>
    <dgm:cxn modelId="{DE23D022-2B27-41DB-BD16-3100D0CCF230}" type="presOf" srcId="{657C35DF-ED2B-41F5-A0B3-392E085C9068}" destId="{67AC8129-5619-4925-A449-0461AF8A96EF}" srcOrd="1" destOrd="0" presId="urn:microsoft.com/office/officeart/2005/8/layout/vList4"/>
    <dgm:cxn modelId="{DDD0FD25-8409-4157-AE19-75A68A15E413}" type="presOf" srcId="{2A5B33B4-C03E-4FDF-8D27-F840FE07CB91}" destId="{1FB36401-C0D7-4BAD-AC0A-70D1CCA3F436}" srcOrd="0" destOrd="1" presId="urn:microsoft.com/office/officeart/2005/8/layout/vList4"/>
    <dgm:cxn modelId="{8FBCA232-4F7A-43F9-9379-BAA74927968A}" type="presOf" srcId="{3E2F8060-9686-420D-AE46-782AA4029301}" destId="{ACA14027-C00F-4F88-889B-B5B7C64EE1B4}" srcOrd="0" destOrd="2" presId="urn:microsoft.com/office/officeart/2005/8/layout/vList4"/>
    <dgm:cxn modelId="{C9725038-BDDD-4548-93E5-D69046C6F96E}" type="presOf" srcId="{23018A0A-D074-4B2B-91E4-450B2919C1A2}" destId="{A9E0BEC4-658B-4DEE-98E4-B92249EFB6E5}" srcOrd="0" destOrd="0" presId="urn:microsoft.com/office/officeart/2005/8/layout/vList4"/>
    <dgm:cxn modelId="{6820D13D-487F-4DF4-8251-6E021F2F9E5D}" type="presOf" srcId="{2A5B33B4-C03E-4FDF-8D27-F840FE07CB91}" destId="{67AC8129-5619-4925-A449-0461AF8A96EF}" srcOrd="1" destOrd="1" presId="urn:microsoft.com/office/officeart/2005/8/layout/vList4"/>
    <dgm:cxn modelId="{333F615E-1ED8-4C4C-B57C-5065A8666EAF}" type="presOf" srcId="{657C35DF-ED2B-41F5-A0B3-392E085C9068}" destId="{1FB36401-C0D7-4BAD-AC0A-70D1CCA3F436}" srcOrd="0" destOrd="0" presId="urn:microsoft.com/office/officeart/2005/8/layout/vList4"/>
    <dgm:cxn modelId="{1E497068-4C76-48BC-AD42-6C7884302ADF}" srcId="{23018A0A-D074-4B2B-91E4-450B2919C1A2}" destId="{657C35DF-ED2B-41F5-A0B3-392E085C9068}" srcOrd="1" destOrd="0" parTransId="{5D5682E9-1A87-4E02-8EB4-1BEDE6A9B102}" sibTransId="{BE408119-D2F8-4718-908C-C3D276B1B7C5}"/>
    <dgm:cxn modelId="{AA76564A-5C89-4589-8848-4DBB01DCBB13}" type="presOf" srcId="{397C5BC0-0FE1-4EAC-8B9F-A725CED1A44E}" destId="{27C53856-6838-4A8B-BC43-D8F2CFF3D820}" srcOrd="1" destOrd="1" presId="urn:microsoft.com/office/officeart/2005/8/layout/vList4"/>
    <dgm:cxn modelId="{6C4D806D-D78C-45EA-ACAA-5DC244E124B9}" srcId="{32A13E13-3C61-48E5-A473-810ACE070877}" destId="{9512EED1-A8BC-4EDE-BD88-B739F1F23AD4}" srcOrd="0" destOrd="0" parTransId="{CCA92321-D3D1-49EF-9077-89B7613BD86B}" sibTransId="{F6D4C514-E6CF-46D8-BC29-8980C3CCE9EC}"/>
    <dgm:cxn modelId="{FAE2BC8E-90A1-4656-AB74-A9B6A2622D5A}" type="presOf" srcId="{CC9AC2E4-728D-42C0-8413-2A953D558CF4}" destId="{67AC8129-5619-4925-A449-0461AF8A96EF}" srcOrd="1" destOrd="2" presId="urn:microsoft.com/office/officeart/2005/8/layout/vList4"/>
    <dgm:cxn modelId="{E7A11A9E-916A-4E9B-8E7C-6E38C079F333}" type="presOf" srcId="{32A13E13-3C61-48E5-A473-810ACE070877}" destId="{2E49A9FE-9B86-4BD7-862C-9BF2770C4E75}" srcOrd="0" destOrd="0" presId="urn:microsoft.com/office/officeart/2005/8/layout/vList4"/>
    <dgm:cxn modelId="{51FDCCC3-F036-4703-BBB6-D8676448A349}" srcId="{A2015E46-5505-4361-B016-3BB0513E5E92}" destId="{397C5BC0-0FE1-4EAC-8B9F-A725CED1A44E}" srcOrd="0" destOrd="0" parTransId="{A8D4A310-F9AE-41AB-8580-F2A02CFF9AA7}" sibTransId="{11E3B6BE-0926-48BF-8307-C5CAA0C14036}"/>
    <dgm:cxn modelId="{A59FCDC3-0470-429B-945E-2B131CD791FB}" type="presOf" srcId="{9512EED1-A8BC-4EDE-BD88-B739F1F23AD4}" destId="{27B48B3B-5A48-4373-93D5-A7B84D97704C}" srcOrd="1" destOrd="1" presId="urn:microsoft.com/office/officeart/2005/8/layout/vList4"/>
    <dgm:cxn modelId="{C2F433C9-11F5-4A0F-8160-9FC407F909AE}" srcId="{657C35DF-ED2B-41F5-A0B3-392E085C9068}" destId="{2A5B33B4-C03E-4FDF-8D27-F840FE07CB91}" srcOrd="0" destOrd="0" parTransId="{9775E88E-3872-4D7A-AF96-3E9E1B9EBE2D}" sibTransId="{AB2F2C48-9C4C-4D26-AC0F-2E0075ADC77A}"/>
    <dgm:cxn modelId="{FDF1F3CD-E326-4A69-9222-75628E755BF8}" type="presOf" srcId="{397C5BC0-0FE1-4EAC-8B9F-A725CED1A44E}" destId="{ACA14027-C00F-4F88-889B-B5B7C64EE1B4}" srcOrd="0" destOrd="1" presId="urn:microsoft.com/office/officeart/2005/8/layout/vList4"/>
    <dgm:cxn modelId="{2CC912D0-0B35-457C-90EC-0F54445B31FC}" type="presOf" srcId="{A2015E46-5505-4361-B016-3BB0513E5E92}" destId="{ACA14027-C00F-4F88-889B-B5B7C64EE1B4}" srcOrd="0" destOrd="0" presId="urn:microsoft.com/office/officeart/2005/8/layout/vList4"/>
    <dgm:cxn modelId="{B6F243D3-80DA-4B33-9EFA-6C84BB2B77E4}" type="presOf" srcId="{9512EED1-A8BC-4EDE-BD88-B739F1F23AD4}" destId="{2E49A9FE-9B86-4BD7-862C-9BF2770C4E75}" srcOrd="0" destOrd="1" presId="urn:microsoft.com/office/officeart/2005/8/layout/vList4"/>
    <dgm:cxn modelId="{D66D93D4-803C-42F4-8594-D96B47196C44}" srcId="{23018A0A-D074-4B2B-91E4-450B2919C1A2}" destId="{A2015E46-5505-4361-B016-3BB0513E5E92}" srcOrd="2" destOrd="0" parTransId="{D6C48039-4BC6-4CE0-BAA9-F07F25A6E6EB}" sibTransId="{DB264617-5503-4939-A968-5888594B6578}"/>
    <dgm:cxn modelId="{A5A4A8EA-471D-4E8C-94B8-F82BC242BAA1}" srcId="{23018A0A-D074-4B2B-91E4-450B2919C1A2}" destId="{32A13E13-3C61-48E5-A473-810ACE070877}" srcOrd="0" destOrd="0" parTransId="{ED9C6E8E-2F37-4856-854E-A7F5E9CF391F}" sibTransId="{4F6F54AC-2F2D-4CD8-98FF-F2ABCE9B24FF}"/>
    <dgm:cxn modelId="{577784EC-57F4-4AA5-8E10-50BB50188FEA}" type="presOf" srcId="{CC9AC2E4-728D-42C0-8413-2A953D558CF4}" destId="{1FB36401-C0D7-4BAD-AC0A-70D1CCA3F436}" srcOrd="0" destOrd="2" presId="urn:microsoft.com/office/officeart/2005/8/layout/vList4"/>
    <dgm:cxn modelId="{99C4DEEE-B025-49C8-A962-CA3E87423C29}" srcId="{657C35DF-ED2B-41F5-A0B3-392E085C9068}" destId="{CC9AC2E4-728D-42C0-8413-2A953D558CF4}" srcOrd="1" destOrd="0" parTransId="{0C8F763E-2204-4A78-A39E-8E7E9418E570}" sibTransId="{5B07E72E-6CE3-4BC0-9AC2-BAD52C62A3FD}"/>
    <dgm:cxn modelId="{D713C3F4-6934-4457-A41B-EC4F4760CFDB}" srcId="{A2015E46-5505-4361-B016-3BB0513E5E92}" destId="{3E2F8060-9686-420D-AE46-782AA4029301}" srcOrd="1" destOrd="0" parTransId="{BCBF2E15-D644-4304-8E29-8628737BBA3B}" sibTransId="{B45EB005-FB88-4861-95ED-E35049B75F1F}"/>
    <dgm:cxn modelId="{D0495DF9-EFCA-47D8-9D78-495E97B2AA44}" type="presOf" srcId="{3E2F8060-9686-420D-AE46-782AA4029301}" destId="{27C53856-6838-4A8B-BC43-D8F2CFF3D820}" srcOrd="1" destOrd="2" presId="urn:microsoft.com/office/officeart/2005/8/layout/vList4"/>
    <dgm:cxn modelId="{66CD834A-E5F7-4BE5-98C0-B97BEE8AAF0F}" type="presParOf" srcId="{A9E0BEC4-658B-4DEE-98E4-B92249EFB6E5}" destId="{99C58491-A5B8-454B-AB2D-5724CCE3A6FF}" srcOrd="0" destOrd="0" presId="urn:microsoft.com/office/officeart/2005/8/layout/vList4"/>
    <dgm:cxn modelId="{671473F7-91A6-47BD-A92B-9ED04F5ADEB9}" type="presParOf" srcId="{99C58491-A5B8-454B-AB2D-5724CCE3A6FF}" destId="{2E49A9FE-9B86-4BD7-862C-9BF2770C4E75}" srcOrd="0" destOrd="0" presId="urn:microsoft.com/office/officeart/2005/8/layout/vList4"/>
    <dgm:cxn modelId="{A75794F0-4AAB-4470-BB61-D82782E1BB57}" type="presParOf" srcId="{99C58491-A5B8-454B-AB2D-5724CCE3A6FF}" destId="{DF020B96-8978-4098-81DB-70013F52D170}" srcOrd="1" destOrd="0" presId="urn:microsoft.com/office/officeart/2005/8/layout/vList4"/>
    <dgm:cxn modelId="{227E30CA-7CB4-47BB-BC5C-538336009FE2}" type="presParOf" srcId="{99C58491-A5B8-454B-AB2D-5724CCE3A6FF}" destId="{27B48B3B-5A48-4373-93D5-A7B84D97704C}" srcOrd="2" destOrd="0" presId="urn:microsoft.com/office/officeart/2005/8/layout/vList4"/>
    <dgm:cxn modelId="{F032E8C5-A8E6-4768-BF11-F2179F1D16D1}" type="presParOf" srcId="{A9E0BEC4-658B-4DEE-98E4-B92249EFB6E5}" destId="{854BDE89-6360-445A-A7F5-35542E914801}" srcOrd="1" destOrd="0" presId="urn:microsoft.com/office/officeart/2005/8/layout/vList4"/>
    <dgm:cxn modelId="{BCE9D012-ADFE-4F6C-8868-6D82837EC9D7}" type="presParOf" srcId="{A9E0BEC4-658B-4DEE-98E4-B92249EFB6E5}" destId="{405BAD64-8F67-4364-9B4D-EC523B032AEB}" srcOrd="2" destOrd="0" presId="urn:microsoft.com/office/officeart/2005/8/layout/vList4"/>
    <dgm:cxn modelId="{CD04D053-9E0B-49E0-AC91-72F8C12B53A4}" type="presParOf" srcId="{405BAD64-8F67-4364-9B4D-EC523B032AEB}" destId="{1FB36401-C0D7-4BAD-AC0A-70D1CCA3F436}" srcOrd="0" destOrd="0" presId="urn:microsoft.com/office/officeart/2005/8/layout/vList4"/>
    <dgm:cxn modelId="{0A806C92-4785-455B-8D1F-1BA8373F3E87}" type="presParOf" srcId="{405BAD64-8F67-4364-9B4D-EC523B032AEB}" destId="{A820EABC-418F-49EB-AC3E-3EB0AA444F04}" srcOrd="1" destOrd="0" presId="urn:microsoft.com/office/officeart/2005/8/layout/vList4"/>
    <dgm:cxn modelId="{041B8D72-C7D1-4192-8D30-0BDC5E2FEDFD}" type="presParOf" srcId="{405BAD64-8F67-4364-9B4D-EC523B032AEB}" destId="{67AC8129-5619-4925-A449-0461AF8A96EF}" srcOrd="2" destOrd="0" presId="urn:microsoft.com/office/officeart/2005/8/layout/vList4"/>
    <dgm:cxn modelId="{7ED7E047-2EBE-4AFC-8D13-7DA319417DDE}" type="presParOf" srcId="{A9E0BEC4-658B-4DEE-98E4-B92249EFB6E5}" destId="{B358A4F8-C200-43E3-8BEF-6D9F96B197AE}" srcOrd="3" destOrd="0" presId="urn:microsoft.com/office/officeart/2005/8/layout/vList4"/>
    <dgm:cxn modelId="{C5373B53-D29B-49D1-8E1C-230D4EDEED06}" type="presParOf" srcId="{A9E0BEC4-658B-4DEE-98E4-B92249EFB6E5}" destId="{BFD92A5F-DD6C-43EE-A6FB-981A84811A1F}" srcOrd="4" destOrd="0" presId="urn:microsoft.com/office/officeart/2005/8/layout/vList4"/>
    <dgm:cxn modelId="{BF9EC394-00BF-4CCF-B86D-689344F9C755}" type="presParOf" srcId="{BFD92A5F-DD6C-43EE-A6FB-981A84811A1F}" destId="{ACA14027-C00F-4F88-889B-B5B7C64EE1B4}" srcOrd="0" destOrd="0" presId="urn:microsoft.com/office/officeart/2005/8/layout/vList4"/>
    <dgm:cxn modelId="{34340138-6EAF-4488-A3C2-06E5F6D8AB26}" type="presParOf" srcId="{BFD92A5F-DD6C-43EE-A6FB-981A84811A1F}" destId="{390E0DE6-323E-4E73-89F8-C601FB8F4A16}" srcOrd="1" destOrd="0" presId="urn:microsoft.com/office/officeart/2005/8/layout/vList4"/>
    <dgm:cxn modelId="{64B0204F-FA0A-4896-8CF3-88F9AD505BB6}" type="presParOf" srcId="{BFD92A5F-DD6C-43EE-A6FB-981A84811A1F}" destId="{27C53856-6838-4A8B-BC43-D8F2CFF3D820}" srcOrd="2" destOrd="0" presId="urn:microsoft.com/office/officeart/2005/8/layout/vList4"/>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F98F031-D4FE-450D-83EF-E1DF1A135D23}" type="doc">
      <dgm:prSet loTypeId="urn:microsoft.com/office/officeart/2005/8/layout/chevronAccent+Icon" loCatId="process" qsTypeId="urn:microsoft.com/office/officeart/2005/8/quickstyle/simple5" qsCatId="simple" csTypeId="urn:microsoft.com/office/officeart/2005/8/colors/colorful2" csCatId="colorful" phldr="1"/>
      <dgm:spPr/>
      <dgm:t>
        <a:bodyPr/>
        <a:lstStyle/>
        <a:p>
          <a:endParaRPr lang="en-US"/>
        </a:p>
      </dgm:t>
    </dgm:pt>
    <dgm:pt modelId="{8D10F70A-A8E0-4882-88F6-C0F0C6EA8326}">
      <dgm:prSet phldrT="[Text]" phldr="0"/>
      <dgm:spPr/>
      <dgm:t>
        <a:bodyPr/>
        <a:lstStyle/>
        <a:p>
          <a:pPr algn="l"/>
          <a:r>
            <a:rPr lang="en-US"/>
            <a:t>Developer Requests Deployment</a:t>
          </a:r>
        </a:p>
      </dgm:t>
    </dgm:pt>
    <dgm:pt modelId="{DB6D9840-BEC4-4494-82F4-AC1CCFFC0864}" type="parTrans" cxnId="{C4D08BBF-AF8B-4A8B-A5C9-C2BD228FBFA2}">
      <dgm:prSet/>
      <dgm:spPr/>
      <dgm:t>
        <a:bodyPr/>
        <a:lstStyle/>
        <a:p>
          <a:pPr algn="l"/>
          <a:endParaRPr lang="en-US"/>
        </a:p>
      </dgm:t>
    </dgm:pt>
    <dgm:pt modelId="{7AA03E91-7B09-4455-B92A-9D1BA03732B6}" type="sibTrans" cxnId="{C4D08BBF-AF8B-4A8B-A5C9-C2BD228FBFA2}">
      <dgm:prSet/>
      <dgm:spPr/>
      <dgm:t>
        <a:bodyPr/>
        <a:lstStyle/>
        <a:p>
          <a:pPr algn="l"/>
          <a:endParaRPr lang="en-US"/>
        </a:p>
      </dgm:t>
    </dgm:pt>
    <dgm:pt modelId="{F25BC196-12AC-4E75-BE3E-98F059F9A8B6}">
      <dgm:prSet phldrT="[Text]" phldr="0"/>
      <dgm:spPr/>
      <dgm:t>
        <a:bodyPr/>
        <a:lstStyle/>
        <a:p>
          <a:pPr algn="l"/>
          <a:r>
            <a:rPr lang="en-US"/>
            <a:t>CoE Review</a:t>
          </a:r>
        </a:p>
        <a:p>
          <a:pPr algn="l"/>
          <a:r>
            <a:rPr lang="en-US"/>
            <a:t>- Gated Approval to Next Step</a:t>
          </a:r>
        </a:p>
      </dgm:t>
    </dgm:pt>
    <dgm:pt modelId="{2039B0FC-DFF1-4015-A44C-319F7F15E189}" type="parTrans" cxnId="{34DB7BA2-DD5C-4B9B-8822-F396B60C636C}">
      <dgm:prSet/>
      <dgm:spPr/>
      <dgm:t>
        <a:bodyPr/>
        <a:lstStyle/>
        <a:p>
          <a:pPr algn="l"/>
          <a:endParaRPr lang="en-US"/>
        </a:p>
      </dgm:t>
    </dgm:pt>
    <dgm:pt modelId="{E375734B-8AFE-4C07-824D-A7DD33FA0319}" type="sibTrans" cxnId="{34DB7BA2-DD5C-4B9B-8822-F396B60C636C}">
      <dgm:prSet/>
      <dgm:spPr/>
      <dgm:t>
        <a:bodyPr/>
        <a:lstStyle/>
        <a:p>
          <a:pPr algn="l"/>
          <a:endParaRPr lang="en-US"/>
        </a:p>
      </dgm:t>
    </dgm:pt>
    <dgm:pt modelId="{C23A2102-F4DD-455B-9150-E2CDC437C5E7}">
      <dgm:prSet phldrT="[Text]" phldr="0"/>
      <dgm:spPr/>
      <dgm:t>
        <a:bodyPr/>
        <a:lstStyle/>
        <a:p>
          <a:pPr algn="l"/>
          <a:r>
            <a:rPr lang="en-US"/>
            <a:t>Security Review</a:t>
          </a:r>
        </a:p>
        <a:p>
          <a:pPr algn="l"/>
          <a:r>
            <a:rPr lang="en-US"/>
            <a:t>- Gated Approval to Next Step</a:t>
          </a:r>
        </a:p>
      </dgm:t>
    </dgm:pt>
    <dgm:pt modelId="{151F1452-11EE-4D33-867B-3E7C019888BA}" type="parTrans" cxnId="{EA8A5F14-B968-4D20-8BCA-8EE0F3D3955C}">
      <dgm:prSet/>
      <dgm:spPr/>
      <dgm:t>
        <a:bodyPr/>
        <a:lstStyle/>
        <a:p>
          <a:pPr algn="l"/>
          <a:endParaRPr lang="en-US"/>
        </a:p>
      </dgm:t>
    </dgm:pt>
    <dgm:pt modelId="{D15097A7-2AC3-430D-96A2-F85DB4E89E26}" type="sibTrans" cxnId="{EA8A5F14-B968-4D20-8BCA-8EE0F3D3955C}">
      <dgm:prSet/>
      <dgm:spPr/>
      <dgm:t>
        <a:bodyPr/>
        <a:lstStyle/>
        <a:p>
          <a:pPr algn="l"/>
          <a:endParaRPr lang="en-US"/>
        </a:p>
      </dgm:t>
    </dgm:pt>
    <dgm:pt modelId="{398F358F-1878-490B-BA73-E38F57161C34}">
      <dgm:prSet phldrT="[Text]" phldr="0"/>
      <dgm:spPr/>
      <dgm:t>
        <a:bodyPr/>
        <a:lstStyle/>
        <a:p>
          <a:pPr algn="l"/>
          <a:r>
            <a:rPr lang="en-US"/>
            <a:t>Promote Solution to New Environment</a:t>
          </a:r>
        </a:p>
      </dgm:t>
    </dgm:pt>
    <dgm:pt modelId="{545F3604-AE33-420D-8176-31C2210F2C1F}" type="parTrans" cxnId="{B891700E-77F4-4658-B814-82DC13621E83}">
      <dgm:prSet/>
      <dgm:spPr/>
      <dgm:t>
        <a:bodyPr/>
        <a:lstStyle/>
        <a:p>
          <a:pPr algn="l"/>
          <a:endParaRPr lang="en-US"/>
        </a:p>
      </dgm:t>
    </dgm:pt>
    <dgm:pt modelId="{BE0927C5-A799-40B5-9798-0BD2A50ADC2F}" type="sibTrans" cxnId="{B891700E-77F4-4658-B814-82DC13621E83}">
      <dgm:prSet/>
      <dgm:spPr/>
      <dgm:t>
        <a:bodyPr/>
        <a:lstStyle/>
        <a:p>
          <a:pPr algn="l"/>
          <a:endParaRPr lang="en-US"/>
        </a:p>
      </dgm:t>
    </dgm:pt>
    <dgm:pt modelId="{103D154F-DF09-4A5E-AB04-06903FBC49D3}" type="pres">
      <dgm:prSet presAssocID="{7F98F031-D4FE-450D-83EF-E1DF1A135D23}" presName="Name0" presStyleCnt="0">
        <dgm:presLayoutVars>
          <dgm:dir/>
          <dgm:resizeHandles val="exact"/>
        </dgm:presLayoutVars>
      </dgm:prSet>
      <dgm:spPr/>
    </dgm:pt>
    <dgm:pt modelId="{226C9863-5C61-47EC-A8FC-2498554F2CAF}" type="pres">
      <dgm:prSet presAssocID="{8D10F70A-A8E0-4882-88F6-C0F0C6EA8326}" presName="composite" presStyleCnt="0"/>
      <dgm:spPr/>
    </dgm:pt>
    <dgm:pt modelId="{D80FA26E-F11F-474F-852B-4D179B446A60}" type="pres">
      <dgm:prSet presAssocID="{8D10F70A-A8E0-4882-88F6-C0F0C6EA8326}" presName="bgChev" presStyleLbl="node1" presStyleIdx="0" presStyleCnt="4"/>
      <dgm:spPr/>
    </dgm:pt>
    <dgm:pt modelId="{73370897-6BF5-4B23-9F95-EF0EDC4423A1}" type="pres">
      <dgm:prSet presAssocID="{8D10F70A-A8E0-4882-88F6-C0F0C6EA8326}" presName="txNode" presStyleLbl="fgAcc1" presStyleIdx="0" presStyleCnt="4">
        <dgm:presLayoutVars>
          <dgm:bulletEnabled val="1"/>
        </dgm:presLayoutVars>
      </dgm:prSet>
      <dgm:spPr/>
    </dgm:pt>
    <dgm:pt modelId="{2F4D62FD-FCF9-487C-8BE4-FC6E8A63E941}" type="pres">
      <dgm:prSet presAssocID="{7AA03E91-7B09-4455-B92A-9D1BA03732B6}" presName="compositeSpace" presStyleCnt="0"/>
      <dgm:spPr/>
    </dgm:pt>
    <dgm:pt modelId="{CE68B0C5-AE3D-43EE-89B0-C17933D8E756}" type="pres">
      <dgm:prSet presAssocID="{F25BC196-12AC-4E75-BE3E-98F059F9A8B6}" presName="composite" presStyleCnt="0"/>
      <dgm:spPr/>
    </dgm:pt>
    <dgm:pt modelId="{825E9E46-00EB-45BE-BD49-6917867F8486}" type="pres">
      <dgm:prSet presAssocID="{F25BC196-12AC-4E75-BE3E-98F059F9A8B6}" presName="bgChev" presStyleLbl="node1" presStyleIdx="1" presStyleCnt="4"/>
      <dgm:spPr/>
    </dgm:pt>
    <dgm:pt modelId="{53D09541-B7BD-4BD4-B137-B9B4044CD767}" type="pres">
      <dgm:prSet presAssocID="{F25BC196-12AC-4E75-BE3E-98F059F9A8B6}" presName="txNode" presStyleLbl="fgAcc1" presStyleIdx="1" presStyleCnt="4">
        <dgm:presLayoutVars>
          <dgm:bulletEnabled val="1"/>
        </dgm:presLayoutVars>
      </dgm:prSet>
      <dgm:spPr/>
    </dgm:pt>
    <dgm:pt modelId="{2FE840BE-9858-408D-AF8A-38B1CE27453A}" type="pres">
      <dgm:prSet presAssocID="{E375734B-8AFE-4C07-824D-A7DD33FA0319}" presName="compositeSpace" presStyleCnt="0"/>
      <dgm:spPr/>
    </dgm:pt>
    <dgm:pt modelId="{4FBDC44F-4FAF-4E00-8838-BA17B6CAE458}" type="pres">
      <dgm:prSet presAssocID="{C23A2102-F4DD-455B-9150-E2CDC437C5E7}" presName="composite" presStyleCnt="0"/>
      <dgm:spPr/>
    </dgm:pt>
    <dgm:pt modelId="{8887E46E-6192-4627-B756-B9A57C8E99D9}" type="pres">
      <dgm:prSet presAssocID="{C23A2102-F4DD-455B-9150-E2CDC437C5E7}" presName="bgChev" presStyleLbl="node1" presStyleIdx="2" presStyleCnt="4"/>
      <dgm:spPr/>
    </dgm:pt>
    <dgm:pt modelId="{A3A68290-A422-413F-9F08-B015FFD926BD}" type="pres">
      <dgm:prSet presAssocID="{C23A2102-F4DD-455B-9150-E2CDC437C5E7}" presName="txNode" presStyleLbl="fgAcc1" presStyleIdx="2" presStyleCnt="4">
        <dgm:presLayoutVars>
          <dgm:bulletEnabled val="1"/>
        </dgm:presLayoutVars>
      </dgm:prSet>
      <dgm:spPr/>
    </dgm:pt>
    <dgm:pt modelId="{81F5710F-AD18-431C-9F08-5C277B9D95ED}" type="pres">
      <dgm:prSet presAssocID="{D15097A7-2AC3-430D-96A2-F85DB4E89E26}" presName="compositeSpace" presStyleCnt="0"/>
      <dgm:spPr/>
    </dgm:pt>
    <dgm:pt modelId="{04BB82D7-BE28-40DE-8F93-43012F2E4741}" type="pres">
      <dgm:prSet presAssocID="{398F358F-1878-490B-BA73-E38F57161C34}" presName="composite" presStyleCnt="0"/>
      <dgm:spPr/>
    </dgm:pt>
    <dgm:pt modelId="{E994607C-1623-4C47-AB13-884E15914568}" type="pres">
      <dgm:prSet presAssocID="{398F358F-1878-490B-BA73-E38F57161C34}" presName="bgChev" presStyleLbl="node1" presStyleIdx="3" presStyleCnt="4"/>
      <dgm:spPr/>
    </dgm:pt>
    <dgm:pt modelId="{389EE2DA-2A82-460E-92CB-FA623E8F047D}" type="pres">
      <dgm:prSet presAssocID="{398F358F-1878-490B-BA73-E38F57161C34}" presName="txNode" presStyleLbl="fgAcc1" presStyleIdx="3" presStyleCnt="4">
        <dgm:presLayoutVars>
          <dgm:bulletEnabled val="1"/>
        </dgm:presLayoutVars>
      </dgm:prSet>
      <dgm:spPr/>
    </dgm:pt>
  </dgm:ptLst>
  <dgm:cxnLst>
    <dgm:cxn modelId="{B891700E-77F4-4658-B814-82DC13621E83}" srcId="{7F98F031-D4FE-450D-83EF-E1DF1A135D23}" destId="{398F358F-1878-490B-BA73-E38F57161C34}" srcOrd="3" destOrd="0" parTransId="{545F3604-AE33-420D-8176-31C2210F2C1F}" sibTransId="{BE0927C5-A799-40B5-9798-0BD2A50ADC2F}"/>
    <dgm:cxn modelId="{EA8A5F14-B968-4D20-8BCA-8EE0F3D3955C}" srcId="{7F98F031-D4FE-450D-83EF-E1DF1A135D23}" destId="{C23A2102-F4DD-455B-9150-E2CDC437C5E7}" srcOrd="2" destOrd="0" parTransId="{151F1452-11EE-4D33-867B-3E7C019888BA}" sibTransId="{D15097A7-2AC3-430D-96A2-F85DB4E89E26}"/>
    <dgm:cxn modelId="{C103C04B-9505-473A-862F-AE5373DF084B}" type="presOf" srcId="{C23A2102-F4DD-455B-9150-E2CDC437C5E7}" destId="{A3A68290-A422-413F-9F08-B015FFD926BD}" srcOrd="0" destOrd="0" presId="urn:microsoft.com/office/officeart/2005/8/layout/chevronAccent+Icon"/>
    <dgm:cxn modelId="{4E2ACB7B-A4C3-44D1-9997-05F2B3C252AC}" type="presOf" srcId="{7F98F031-D4FE-450D-83EF-E1DF1A135D23}" destId="{103D154F-DF09-4A5E-AB04-06903FBC49D3}" srcOrd="0" destOrd="0" presId="urn:microsoft.com/office/officeart/2005/8/layout/chevronAccent+Icon"/>
    <dgm:cxn modelId="{A74A309D-A61A-471B-B1BA-925D381A3607}" type="presOf" srcId="{F25BC196-12AC-4E75-BE3E-98F059F9A8B6}" destId="{53D09541-B7BD-4BD4-B137-B9B4044CD767}" srcOrd="0" destOrd="0" presId="urn:microsoft.com/office/officeart/2005/8/layout/chevronAccent+Icon"/>
    <dgm:cxn modelId="{34DB7BA2-DD5C-4B9B-8822-F396B60C636C}" srcId="{7F98F031-D4FE-450D-83EF-E1DF1A135D23}" destId="{F25BC196-12AC-4E75-BE3E-98F059F9A8B6}" srcOrd="1" destOrd="0" parTransId="{2039B0FC-DFF1-4015-A44C-319F7F15E189}" sibTransId="{E375734B-8AFE-4C07-824D-A7DD33FA0319}"/>
    <dgm:cxn modelId="{5C4B84A6-9EA0-4F65-828E-9AE7D21DE8A8}" type="presOf" srcId="{8D10F70A-A8E0-4882-88F6-C0F0C6EA8326}" destId="{73370897-6BF5-4B23-9F95-EF0EDC4423A1}" srcOrd="0" destOrd="0" presId="urn:microsoft.com/office/officeart/2005/8/layout/chevronAccent+Icon"/>
    <dgm:cxn modelId="{C4D08BBF-AF8B-4A8B-A5C9-C2BD228FBFA2}" srcId="{7F98F031-D4FE-450D-83EF-E1DF1A135D23}" destId="{8D10F70A-A8E0-4882-88F6-C0F0C6EA8326}" srcOrd="0" destOrd="0" parTransId="{DB6D9840-BEC4-4494-82F4-AC1CCFFC0864}" sibTransId="{7AA03E91-7B09-4455-B92A-9D1BA03732B6}"/>
    <dgm:cxn modelId="{947A00C2-7A59-4E00-A918-02797995ADBB}" type="presOf" srcId="{398F358F-1878-490B-BA73-E38F57161C34}" destId="{389EE2DA-2A82-460E-92CB-FA623E8F047D}" srcOrd="0" destOrd="0" presId="urn:microsoft.com/office/officeart/2005/8/layout/chevronAccent+Icon"/>
    <dgm:cxn modelId="{770BA80F-8889-4D50-BC0C-8A0FE24DBC2E}" type="presParOf" srcId="{103D154F-DF09-4A5E-AB04-06903FBC49D3}" destId="{226C9863-5C61-47EC-A8FC-2498554F2CAF}" srcOrd="0" destOrd="0" presId="urn:microsoft.com/office/officeart/2005/8/layout/chevronAccent+Icon"/>
    <dgm:cxn modelId="{0DBCA59E-E140-4631-A0E3-0C921467FDCB}" type="presParOf" srcId="{226C9863-5C61-47EC-A8FC-2498554F2CAF}" destId="{D80FA26E-F11F-474F-852B-4D179B446A60}" srcOrd="0" destOrd="0" presId="urn:microsoft.com/office/officeart/2005/8/layout/chevronAccent+Icon"/>
    <dgm:cxn modelId="{0E0940DF-D6AA-4DC9-9C91-656A58965645}" type="presParOf" srcId="{226C9863-5C61-47EC-A8FC-2498554F2CAF}" destId="{73370897-6BF5-4B23-9F95-EF0EDC4423A1}" srcOrd="1" destOrd="0" presId="urn:microsoft.com/office/officeart/2005/8/layout/chevronAccent+Icon"/>
    <dgm:cxn modelId="{E62A07D8-8A61-494B-9B93-3511BF2D1CA3}" type="presParOf" srcId="{103D154F-DF09-4A5E-AB04-06903FBC49D3}" destId="{2F4D62FD-FCF9-487C-8BE4-FC6E8A63E941}" srcOrd="1" destOrd="0" presId="urn:microsoft.com/office/officeart/2005/8/layout/chevronAccent+Icon"/>
    <dgm:cxn modelId="{8C0C3450-85B3-4F00-BB36-C545EC88405B}" type="presParOf" srcId="{103D154F-DF09-4A5E-AB04-06903FBC49D3}" destId="{CE68B0C5-AE3D-43EE-89B0-C17933D8E756}" srcOrd="2" destOrd="0" presId="urn:microsoft.com/office/officeart/2005/8/layout/chevronAccent+Icon"/>
    <dgm:cxn modelId="{B637BD57-BCEC-4CC6-993D-87DB09359F42}" type="presParOf" srcId="{CE68B0C5-AE3D-43EE-89B0-C17933D8E756}" destId="{825E9E46-00EB-45BE-BD49-6917867F8486}" srcOrd="0" destOrd="0" presId="urn:microsoft.com/office/officeart/2005/8/layout/chevronAccent+Icon"/>
    <dgm:cxn modelId="{DB002A2C-1C5B-4483-8DE8-3EDA93B38D04}" type="presParOf" srcId="{CE68B0C5-AE3D-43EE-89B0-C17933D8E756}" destId="{53D09541-B7BD-4BD4-B137-B9B4044CD767}" srcOrd="1" destOrd="0" presId="urn:microsoft.com/office/officeart/2005/8/layout/chevronAccent+Icon"/>
    <dgm:cxn modelId="{DC62E575-8CB3-4137-B607-1A075E5AB15F}" type="presParOf" srcId="{103D154F-DF09-4A5E-AB04-06903FBC49D3}" destId="{2FE840BE-9858-408D-AF8A-38B1CE27453A}" srcOrd="3" destOrd="0" presId="urn:microsoft.com/office/officeart/2005/8/layout/chevronAccent+Icon"/>
    <dgm:cxn modelId="{F1C4AB55-FDD3-415E-BEEE-0C8AF3E34F08}" type="presParOf" srcId="{103D154F-DF09-4A5E-AB04-06903FBC49D3}" destId="{4FBDC44F-4FAF-4E00-8838-BA17B6CAE458}" srcOrd="4" destOrd="0" presId="urn:microsoft.com/office/officeart/2005/8/layout/chevronAccent+Icon"/>
    <dgm:cxn modelId="{5E7E16B6-023E-475C-AADC-66CD619CCCD5}" type="presParOf" srcId="{4FBDC44F-4FAF-4E00-8838-BA17B6CAE458}" destId="{8887E46E-6192-4627-B756-B9A57C8E99D9}" srcOrd="0" destOrd="0" presId="urn:microsoft.com/office/officeart/2005/8/layout/chevronAccent+Icon"/>
    <dgm:cxn modelId="{6CB9CBF6-125B-41BC-A548-FE650C9408B3}" type="presParOf" srcId="{4FBDC44F-4FAF-4E00-8838-BA17B6CAE458}" destId="{A3A68290-A422-413F-9F08-B015FFD926BD}" srcOrd="1" destOrd="0" presId="urn:microsoft.com/office/officeart/2005/8/layout/chevronAccent+Icon"/>
    <dgm:cxn modelId="{BE319B8B-3C2F-47BA-8E16-EF2756F6F368}" type="presParOf" srcId="{103D154F-DF09-4A5E-AB04-06903FBC49D3}" destId="{81F5710F-AD18-431C-9F08-5C277B9D95ED}" srcOrd="5" destOrd="0" presId="urn:microsoft.com/office/officeart/2005/8/layout/chevronAccent+Icon"/>
    <dgm:cxn modelId="{93138DB5-6007-41D3-8392-3C11E05CFB90}" type="presParOf" srcId="{103D154F-DF09-4A5E-AB04-06903FBC49D3}" destId="{04BB82D7-BE28-40DE-8F93-43012F2E4741}" srcOrd="6" destOrd="0" presId="urn:microsoft.com/office/officeart/2005/8/layout/chevronAccent+Icon"/>
    <dgm:cxn modelId="{02BD454E-D43C-4F6C-9E3E-75B98ACA6658}" type="presParOf" srcId="{04BB82D7-BE28-40DE-8F93-43012F2E4741}" destId="{E994607C-1623-4C47-AB13-884E15914568}" srcOrd="0" destOrd="0" presId="urn:microsoft.com/office/officeart/2005/8/layout/chevronAccent+Icon"/>
    <dgm:cxn modelId="{64C25C49-02BE-4B9F-8701-FB84408A4777}" type="presParOf" srcId="{04BB82D7-BE28-40DE-8F93-43012F2E4741}" destId="{389EE2DA-2A82-460E-92CB-FA623E8F047D}" srcOrd="1" destOrd="0" presId="urn:microsoft.com/office/officeart/2005/8/layout/chevronAccen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3018A0A-D074-4B2B-91E4-450B2919C1A2}" type="doc">
      <dgm:prSet loTypeId="urn:microsoft.com/office/officeart/2005/8/layout/vList4" loCatId="list" qsTypeId="urn:microsoft.com/office/officeart/2005/8/quickstyle/simple5" qsCatId="simple" csTypeId="urn:microsoft.com/office/officeart/2005/8/colors/colorful2" csCatId="colorful" phldr="1"/>
      <dgm:spPr/>
      <dgm:t>
        <a:bodyPr/>
        <a:lstStyle/>
        <a:p>
          <a:endParaRPr lang="en-US"/>
        </a:p>
      </dgm:t>
    </dgm:pt>
    <dgm:pt modelId="{32A13E13-3C61-48E5-A473-810ACE070877}">
      <dgm:prSet phldrT="[Text]" custT="1"/>
      <dgm:spPr/>
      <dgm:t>
        <a:bodyPr/>
        <a:lstStyle/>
        <a:p>
          <a:pPr>
            <a:buAutoNum type="arabicPeriod"/>
          </a:pPr>
          <a:r>
            <a:rPr lang="en-US" sz="1050"/>
            <a:t>Gated Deployment process</a:t>
          </a:r>
        </a:p>
      </dgm:t>
    </dgm:pt>
    <dgm:pt modelId="{ED9C6E8E-2F37-4856-854E-A7F5E9CF391F}" type="parTrans" cxnId="{A5A4A8EA-471D-4E8C-94B8-F82BC242BAA1}">
      <dgm:prSet/>
      <dgm:spPr/>
      <dgm:t>
        <a:bodyPr/>
        <a:lstStyle/>
        <a:p>
          <a:endParaRPr lang="en-US" sz="2800"/>
        </a:p>
      </dgm:t>
    </dgm:pt>
    <dgm:pt modelId="{4F6F54AC-2F2D-4CD8-98FF-F2ABCE9B24FF}" type="sibTrans" cxnId="{A5A4A8EA-471D-4E8C-94B8-F82BC242BAA1}">
      <dgm:prSet/>
      <dgm:spPr/>
      <dgm:t>
        <a:bodyPr/>
        <a:lstStyle/>
        <a:p>
          <a:endParaRPr lang="en-US" sz="2800"/>
        </a:p>
      </dgm:t>
    </dgm:pt>
    <dgm:pt modelId="{CA22E0DB-DFC1-4809-84FC-1B0C2D4FAD4C}">
      <dgm:prSet phldrT="[Text]" custT="1"/>
      <dgm:spPr/>
      <dgm:t>
        <a:bodyPr/>
        <a:lstStyle/>
        <a:p>
          <a:pPr>
            <a:buAutoNum type="arabicPeriod"/>
          </a:pPr>
          <a:r>
            <a:rPr lang="en-US" sz="1050"/>
            <a:t>Secure and Compliant</a:t>
          </a:r>
        </a:p>
      </dgm:t>
    </dgm:pt>
    <dgm:pt modelId="{D08222BB-F2A0-4343-AE51-0D9C21BFFC65}" type="parTrans" cxnId="{DDA4D674-2509-4708-832D-993113DAE301}">
      <dgm:prSet/>
      <dgm:spPr/>
      <dgm:t>
        <a:bodyPr/>
        <a:lstStyle/>
        <a:p>
          <a:endParaRPr lang="en-US"/>
        </a:p>
      </dgm:t>
    </dgm:pt>
    <dgm:pt modelId="{A7B9E62E-876A-4CDE-B506-E0659EC699D3}" type="sibTrans" cxnId="{DDA4D674-2509-4708-832D-993113DAE301}">
      <dgm:prSet/>
      <dgm:spPr/>
      <dgm:t>
        <a:bodyPr/>
        <a:lstStyle/>
        <a:p>
          <a:endParaRPr lang="en-US"/>
        </a:p>
      </dgm:t>
    </dgm:pt>
    <dgm:pt modelId="{B33F784E-F0A1-4732-8453-7952A643365B}">
      <dgm:prSet phldrT="[Text]" custT="1"/>
      <dgm:spPr/>
      <dgm:t>
        <a:bodyPr/>
        <a:lstStyle/>
        <a:p>
          <a:pPr>
            <a:buAutoNum type="arabicPeriod"/>
          </a:pPr>
          <a:r>
            <a:rPr lang="en-US" sz="1050"/>
            <a:t>Audited</a:t>
          </a:r>
        </a:p>
      </dgm:t>
    </dgm:pt>
    <dgm:pt modelId="{C2FD9679-8F2F-4966-BD59-A3A42C162C02}" type="parTrans" cxnId="{1FDE03FB-6B95-407C-A238-6C9D045FAEEC}">
      <dgm:prSet/>
      <dgm:spPr/>
      <dgm:t>
        <a:bodyPr/>
        <a:lstStyle/>
        <a:p>
          <a:endParaRPr lang="en-US"/>
        </a:p>
      </dgm:t>
    </dgm:pt>
    <dgm:pt modelId="{C6ADE9E8-264F-4A29-B6D4-04128053F118}" type="sibTrans" cxnId="{1FDE03FB-6B95-407C-A238-6C9D045FAEEC}">
      <dgm:prSet/>
      <dgm:spPr/>
      <dgm:t>
        <a:bodyPr/>
        <a:lstStyle/>
        <a:p>
          <a:endParaRPr lang="en-US"/>
        </a:p>
      </dgm:t>
    </dgm:pt>
    <dgm:pt modelId="{A9E0BEC4-658B-4DEE-98E4-B92249EFB6E5}" type="pres">
      <dgm:prSet presAssocID="{23018A0A-D074-4B2B-91E4-450B2919C1A2}" presName="linear" presStyleCnt="0">
        <dgm:presLayoutVars>
          <dgm:dir/>
          <dgm:resizeHandles val="exact"/>
        </dgm:presLayoutVars>
      </dgm:prSet>
      <dgm:spPr/>
    </dgm:pt>
    <dgm:pt modelId="{99C58491-A5B8-454B-AB2D-5724CCE3A6FF}" type="pres">
      <dgm:prSet presAssocID="{32A13E13-3C61-48E5-A473-810ACE070877}" presName="comp" presStyleCnt="0"/>
      <dgm:spPr/>
    </dgm:pt>
    <dgm:pt modelId="{2E49A9FE-9B86-4BD7-862C-9BF2770C4E75}" type="pres">
      <dgm:prSet presAssocID="{32A13E13-3C61-48E5-A473-810ACE070877}" presName="box" presStyleLbl="node1" presStyleIdx="0" presStyleCnt="3"/>
      <dgm:spPr/>
    </dgm:pt>
    <dgm:pt modelId="{DF020B96-8978-4098-81DB-70013F52D170}" type="pres">
      <dgm:prSet presAssocID="{32A13E13-3C61-48E5-A473-810ACE070877}" presName="img" presStyleLbl="fgImgPlace1" presStyleIdx="0" presStyleCnt="3"/>
      <dgm:spPr>
        <a:blipFill>
          <a:blip xmlns:r="http://schemas.openxmlformats.org/officeDocument/2006/relationships" r:embed="rId1">
            <a:extLst>
              <a:ext uri="{96DAC541-7B7A-43D3-8B79-37D633B846F1}">
                <asvg:svgBlip xmlns:asvg="http://schemas.microsoft.com/office/drawing/2016/SVG/main" r:embed="rId2"/>
              </a:ext>
            </a:extLst>
          </a:blip>
          <a:srcRect/>
          <a:stretch>
            <a:fillRect l="-13000" r="-13000"/>
          </a:stretch>
        </a:blipFill>
      </dgm:spPr>
      <dgm:extLst>
        <a:ext uri="{E40237B7-FDA0-4F09-8148-C483321AD2D9}">
          <dgm14:cNvPr xmlns:dgm14="http://schemas.microsoft.com/office/drawing/2010/diagram" id="0" name="" descr="Fence with solid fill"/>
        </a:ext>
      </dgm:extLst>
    </dgm:pt>
    <dgm:pt modelId="{27B48B3B-5A48-4373-93D5-A7B84D97704C}" type="pres">
      <dgm:prSet presAssocID="{32A13E13-3C61-48E5-A473-810ACE070877}" presName="text" presStyleLbl="node1" presStyleIdx="0" presStyleCnt="3">
        <dgm:presLayoutVars>
          <dgm:bulletEnabled val="1"/>
        </dgm:presLayoutVars>
      </dgm:prSet>
      <dgm:spPr/>
    </dgm:pt>
    <dgm:pt modelId="{A111E23A-1E64-4913-943F-E963ADDDE6D0}" type="pres">
      <dgm:prSet presAssocID="{4F6F54AC-2F2D-4CD8-98FF-F2ABCE9B24FF}" presName="spacer" presStyleCnt="0"/>
      <dgm:spPr/>
    </dgm:pt>
    <dgm:pt modelId="{7CABBA2A-AC51-415B-85F9-726D900C102B}" type="pres">
      <dgm:prSet presAssocID="{CA22E0DB-DFC1-4809-84FC-1B0C2D4FAD4C}" presName="comp" presStyleCnt="0"/>
      <dgm:spPr/>
    </dgm:pt>
    <dgm:pt modelId="{BF0C7386-4919-440E-AA9E-6567B43D13A9}" type="pres">
      <dgm:prSet presAssocID="{CA22E0DB-DFC1-4809-84FC-1B0C2D4FAD4C}" presName="box" presStyleLbl="node1" presStyleIdx="1" presStyleCnt="3"/>
      <dgm:spPr/>
    </dgm:pt>
    <dgm:pt modelId="{F1CBF5C5-7EC0-4DF9-8E1B-C7DAD1DF7989}" type="pres">
      <dgm:prSet presAssocID="{CA22E0DB-DFC1-4809-84FC-1B0C2D4FAD4C}" presName="img" presStyleLbl="fgImgPlace1" presStyleIdx="1" presStyleCnt="3"/>
      <dgm:spPr>
        <a:blipFill>
          <a:blip xmlns:r="http://schemas.openxmlformats.org/officeDocument/2006/relationships" r:embed="rId3">
            <a:extLst>
              <a:ext uri="{96DAC541-7B7A-43D3-8B79-37D633B846F1}">
                <asvg:svgBlip xmlns:asvg="http://schemas.microsoft.com/office/drawing/2016/SVG/main" r:embed="rId4"/>
              </a:ext>
            </a:extLst>
          </a:blip>
          <a:srcRect/>
          <a:stretch>
            <a:fillRect l="-4000" r="-4000"/>
          </a:stretch>
        </a:blipFill>
      </dgm:spPr>
      <dgm:extLst>
        <a:ext uri="{E40237B7-FDA0-4F09-8148-C483321AD2D9}">
          <dgm14:cNvPr xmlns:dgm14="http://schemas.microsoft.com/office/drawing/2010/diagram" id="0" name="" descr="Shield Cross outline"/>
        </a:ext>
      </dgm:extLst>
    </dgm:pt>
    <dgm:pt modelId="{DA40A24D-F537-47B9-8213-399D6D56D0D5}" type="pres">
      <dgm:prSet presAssocID="{CA22E0DB-DFC1-4809-84FC-1B0C2D4FAD4C}" presName="text" presStyleLbl="node1" presStyleIdx="1" presStyleCnt="3">
        <dgm:presLayoutVars>
          <dgm:bulletEnabled val="1"/>
        </dgm:presLayoutVars>
      </dgm:prSet>
      <dgm:spPr/>
    </dgm:pt>
    <dgm:pt modelId="{196BE90E-4983-4346-B09D-7AB123D8679C}" type="pres">
      <dgm:prSet presAssocID="{A7B9E62E-876A-4CDE-B506-E0659EC699D3}" presName="spacer" presStyleCnt="0"/>
      <dgm:spPr/>
    </dgm:pt>
    <dgm:pt modelId="{5D3E9615-1AE0-4684-9D87-9983516BFCAE}" type="pres">
      <dgm:prSet presAssocID="{B33F784E-F0A1-4732-8453-7952A643365B}" presName="comp" presStyleCnt="0"/>
      <dgm:spPr/>
    </dgm:pt>
    <dgm:pt modelId="{A39FD606-DB2A-48DC-A339-5EBAC2C3454C}" type="pres">
      <dgm:prSet presAssocID="{B33F784E-F0A1-4732-8453-7952A643365B}" presName="box" presStyleLbl="node1" presStyleIdx="2" presStyleCnt="3"/>
      <dgm:spPr/>
    </dgm:pt>
    <dgm:pt modelId="{CDD90DBC-0339-47DB-8EAD-1CDAE99C073D}" type="pres">
      <dgm:prSet presAssocID="{B33F784E-F0A1-4732-8453-7952A643365B}" presName="img" presStyleLbl="fgImgPlace1" presStyleIdx="2" presStyleCnt="3"/>
      <dgm:spPr>
        <a:blipFill>
          <a:blip xmlns:r="http://schemas.openxmlformats.org/officeDocument/2006/relationships" r:embed="rId5">
            <a:extLst>
              <a:ext uri="{96DAC541-7B7A-43D3-8B79-37D633B846F1}">
                <asvg:svgBlip xmlns:asvg="http://schemas.microsoft.com/office/drawing/2016/SVG/main" r:embed="rId6"/>
              </a:ext>
            </a:extLst>
          </a:blip>
          <a:srcRect/>
          <a:stretch>
            <a:fillRect l="-4000" r="-4000"/>
          </a:stretch>
        </a:blipFill>
      </dgm:spPr>
      <dgm:extLst>
        <a:ext uri="{E40237B7-FDA0-4F09-8148-C483321AD2D9}">
          <dgm14:cNvPr xmlns:dgm14="http://schemas.microsoft.com/office/drawing/2010/diagram" id="0" name="" descr="Document with solid fill"/>
        </a:ext>
      </dgm:extLst>
    </dgm:pt>
    <dgm:pt modelId="{A61E6075-8B7B-4BBE-830B-9AEC9E98BE7E}" type="pres">
      <dgm:prSet presAssocID="{B33F784E-F0A1-4732-8453-7952A643365B}" presName="text" presStyleLbl="node1" presStyleIdx="2" presStyleCnt="3">
        <dgm:presLayoutVars>
          <dgm:bulletEnabled val="1"/>
        </dgm:presLayoutVars>
      </dgm:prSet>
      <dgm:spPr/>
    </dgm:pt>
  </dgm:ptLst>
  <dgm:cxnLst>
    <dgm:cxn modelId="{A2B88B1C-C015-4C29-B8D3-0E75CCA3B2D3}" type="presOf" srcId="{32A13E13-3C61-48E5-A473-810ACE070877}" destId="{27B48B3B-5A48-4373-93D5-A7B84D97704C}" srcOrd="1" destOrd="0" presId="urn:microsoft.com/office/officeart/2005/8/layout/vList4"/>
    <dgm:cxn modelId="{F267E21D-28D5-4CFA-8AC4-C3EBB9588B7C}" type="presOf" srcId="{CA22E0DB-DFC1-4809-84FC-1B0C2D4FAD4C}" destId="{BF0C7386-4919-440E-AA9E-6567B43D13A9}" srcOrd="0" destOrd="0" presId="urn:microsoft.com/office/officeart/2005/8/layout/vList4"/>
    <dgm:cxn modelId="{C9725038-BDDD-4548-93E5-D69046C6F96E}" type="presOf" srcId="{23018A0A-D074-4B2B-91E4-450B2919C1A2}" destId="{A9E0BEC4-658B-4DEE-98E4-B92249EFB6E5}" srcOrd="0" destOrd="0" presId="urn:microsoft.com/office/officeart/2005/8/layout/vList4"/>
    <dgm:cxn modelId="{244A675B-7D26-40D5-ACD1-394DF023466E}" type="presOf" srcId="{B33F784E-F0A1-4732-8453-7952A643365B}" destId="{A39FD606-DB2A-48DC-A339-5EBAC2C3454C}" srcOrd="0" destOrd="0" presId="urn:microsoft.com/office/officeart/2005/8/layout/vList4"/>
    <dgm:cxn modelId="{67193847-BF1E-4889-B819-0E50C8734FDC}" type="presOf" srcId="{CA22E0DB-DFC1-4809-84FC-1B0C2D4FAD4C}" destId="{DA40A24D-F537-47B9-8213-399D6D56D0D5}" srcOrd="1" destOrd="0" presId="urn:microsoft.com/office/officeart/2005/8/layout/vList4"/>
    <dgm:cxn modelId="{DDA4D674-2509-4708-832D-993113DAE301}" srcId="{23018A0A-D074-4B2B-91E4-450B2919C1A2}" destId="{CA22E0DB-DFC1-4809-84FC-1B0C2D4FAD4C}" srcOrd="1" destOrd="0" parTransId="{D08222BB-F2A0-4343-AE51-0D9C21BFFC65}" sibTransId="{A7B9E62E-876A-4CDE-B506-E0659EC699D3}"/>
    <dgm:cxn modelId="{E7A11A9E-916A-4E9B-8E7C-6E38C079F333}" type="presOf" srcId="{32A13E13-3C61-48E5-A473-810ACE070877}" destId="{2E49A9FE-9B86-4BD7-862C-9BF2770C4E75}" srcOrd="0" destOrd="0" presId="urn:microsoft.com/office/officeart/2005/8/layout/vList4"/>
    <dgm:cxn modelId="{69410ED4-151E-4BB1-BF73-5269F96A93BD}" type="presOf" srcId="{B33F784E-F0A1-4732-8453-7952A643365B}" destId="{A61E6075-8B7B-4BBE-830B-9AEC9E98BE7E}" srcOrd="1" destOrd="0" presId="urn:microsoft.com/office/officeart/2005/8/layout/vList4"/>
    <dgm:cxn modelId="{A5A4A8EA-471D-4E8C-94B8-F82BC242BAA1}" srcId="{23018A0A-D074-4B2B-91E4-450B2919C1A2}" destId="{32A13E13-3C61-48E5-A473-810ACE070877}" srcOrd="0" destOrd="0" parTransId="{ED9C6E8E-2F37-4856-854E-A7F5E9CF391F}" sibTransId="{4F6F54AC-2F2D-4CD8-98FF-F2ABCE9B24FF}"/>
    <dgm:cxn modelId="{1FDE03FB-6B95-407C-A238-6C9D045FAEEC}" srcId="{23018A0A-D074-4B2B-91E4-450B2919C1A2}" destId="{B33F784E-F0A1-4732-8453-7952A643365B}" srcOrd="2" destOrd="0" parTransId="{C2FD9679-8F2F-4966-BD59-A3A42C162C02}" sibTransId="{C6ADE9E8-264F-4A29-B6D4-04128053F118}"/>
    <dgm:cxn modelId="{66CD834A-E5F7-4BE5-98C0-B97BEE8AAF0F}" type="presParOf" srcId="{A9E0BEC4-658B-4DEE-98E4-B92249EFB6E5}" destId="{99C58491-A5B8-454B-AB2D-5724CCE3A6FF}" srcOrd="0" destOrd="0" presId="urn:microsoft.com/office/officeart/2005/8/layout/vList4"/>
    <dgm:cxn modelId="{671473F7-91A6-47BD-A92B-9ED04F5ADEB9}" type="presParOf" srcId="{99C58491-A5B8-454B-AB2D-5724CCE3A6FF}" destId="{2E49A9FE-9B86-4BD7-862C-9BF2770C4E75}" srcOrd="0" destOrd="0" presId="urn:microsoft.com/office/officeart/2005/8/layout/vList4"/>
    <dgm:cxn modelId="{A75794F0-4AAB-4470-BB61-D82782E1BB57}" type="presParOf" srcId="{99C58491-A5B8-454B-AB2D-5724CCE3A6FF}" destId="{DF020B96-8978-4098-81DB-70013F52D170}" srcOrd="1" destOrd="0" presId="urn:microsoft.com/office/officeart/2005/8/layout/vList4"/>
    <dgm:cxn modelId="{227E30CA-7CB4-47BB-BC5C-538336009FE2}" type="presParOf" srcId="{99C58491-A5B8-454B-AB2D-5724CCE3A6FF}" destId="{27B48B3B-5A48-4373-93D5-A7B84D97704C}" srcOrd="2" destOrd="0" presId="urn:microsoft.com/office/officeart/2005/8/layout/vList4"/>
    <dgm:cxn modelId="{8EF9381B-DE64-4B23-AEB2-D0809C44150C}" type="presParOf" srcId="{A9E0BEC4-658B-4DEE-98E4-B92249EFB6E5}" destId="{A111E23A-1E64-4913-943F-E963ADDDE6D0}" srcOrd="1" destOrd="0" presId="urn:microsoft.com/office/officeart/2005/8/layout/vList4"/>
    <dgm:cxn modelId="{4CD3EDE6-1453-458E-AA2B-0AD7716F1D45}" type="presParOf" srcId="{A9E0BEC4-658B-4DEE-98E4-B92249EFB6E5}" destId="{7CABBA2A-AC51-415B-85F9-726D900C102B}" srcOrd="2" destOrd="0" presId="urn:microsoft.com/office/officeart/2005/8/layout/vList4"/>
    <dgm:cxn modelId="{0AD63588-9509-4AEB-AA68-11F61447CF21}" type="presParOf" srcId="{7CABBA2A-AC51-415B-85F9-726D900C102B}" destId="{BF0C7386-4919-440E-AA9E-6567B43D13A9}" srcOrd="0" destOrd="0" presId="urn:microsoft.com/office/officeart/2005/8/layout/vList4"/>
    <dgm:cxn modelId="{B1B1B4AA-F1BE-4905-A8D1-B8AB82537CD5}" type="presParOf" srcId="{7CABBA2A-AC51-415B-85F9-726D900C102B}" destId="{F1CBF5C5-7EC0-4DF9-8E1B-C7DAD1DF7989}" srcOrd="1" destOrd="0" presId="urn:microsoft.com/office/officeart/2005/8/layout/vList4"/>
    <dgm:cxn modelId="{D0A577F7-0CCC-4153-B247-C114836EF267}" type="presParOf" srcId="{7CABBA2A-AC51-415B-85F9-726D900C102B}" destId="{DA40A24D-F537-47B9-8213-399D6D56D0D5}" srcOrd="2" destOrd="0" presId="urn:microsoft.com/office/officeart/2005/8/layout/vList4"/>
    <dgm:cxn modelId="{171B580E-977B-4258-A00E-8B5F80EB1058}" type="presParOf" srcId="{A9E0BEC4-658B-4DEE-98E4-B92249EFB6E5}" destId="{196BE90E-4983-4346-B09D-7AB123D8679C}" srcOrd="3" destOrd="0" presId="urn:microsoft.com/office/officeart/2005/8/layout/vList4"/>
    <dgm:cxn modelId="{ED227FA4-48C2-45BE-85FC-512B975160BE}" type="presParOf" srcId="{A9E0BEC4-658B-4DEE-98E4-B92249EFB6E5}" destId="{5D3E9615-1AE0-4684-9D87-9983516BFCAE}" srcOrd="4" destOrd="0" presId="urn:microsoft.com/office/officeart/2005/8/layout/vList4"/>
    <dgm:cxn modelId="{7E419F07-9346-4B17-AE92-15FDCF1C55A6}" type="presParOf" srcId="{5D3E9615-1AE0-4684-9D87-9983516BFCAE}" destId="{A39FD606-DB2A-48DC-A339-5EBAC2C3454C}" srcOrd="0" destOrd="0" presId="urn:microsoft.com/office/officeart/2005/8/layout/vList4"/>
    <dgm:cxn modelId="{24F16ABD-485B-4DC6-A666-7D403DB4BD5D}" type="presParOf" srcId="{5D3E9615-1AE0-4684-9D87-9983516BFCAE}" destId="{CDD90DBC-0339-47DB-8EAD-1CDAE99C073D}" srcOrd="1" destOrd="0" presId="urn:microsoft.com/office/officeart/2005/8/layout/vList4"/>
    <dgm:cxn modelId="{CE05EE5E-7FFD-4391-806E-E0F46BA59216}" type="presParOf" srcId="{5D3E9615-1AE0-4684-9D87-9983516BFCAE}" destId="{A61E6075-8B7B-4BBE-830B-9AEC9E98BE7E}" srcOrd="2" destOrd="0" presId="urn:microsoft.com/office/officeart/2005/8/layout/vList4"/>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E5026E8F-15FC-47B6-AAE9-A3299B89B845}" type="doc">
      <dgm:prSet loTypeId="urn:microsoft.com/office/officeart/2005/8/layout/hierarchy4" loCatId="hierarchy" qsTypeId="urn:microsoft.com/office/officeart/2005/8/quickstyle/simple5" qsCatId="simple" csTypeId="urn:microsoft.com/office/officeart/2005/8/colors/accent2_2" csCatId="accent2" phldr="1"/>
      <dgm:spPr/>
      <dgm:t>
        <a:bodyPr/>
        <a:lstStyle/>
        <a:p>
          <a:endParaRPr lang="en-US"/>
        </a:p>
      </dgm:t>
    </dgm:pt>
    <dgm:pt modelId="{12668796-A279-45D7-91EC-3F2B5E4AC78F}">
      <dgm:prSet phldrT="[Text]" phldr="0"/>
      <dgm:spPr/>
      <dgm:t>
        <a:bodyPr/>
        <a:lstStyle/>
        <a:p>
          <a:r>
            <a:rPr lang="en-US"/>
            <a:t>Contoso</a:t>
          </a:r>
        </a:p>
      </dgm:t>
    </dgm:pt>
    <dgm:pt modelId="{5021BE15-AC1D-4920-AAAF-743C7B7F9A7E}" type="parTrans" cxnId="{DF821E68-C1AE-4089-BB25-BC850962473F}">
      <dgm:prSet/>
      <dgm:spPr/>
      <dgm:t>
        <a:bodyPr/>
        <a:lstStyle/>
        <a:p>
          <a:endParaRPr lang="en-US"/>
        </a:p>
      </dgm:t>
    </dgm:pt>
    <dgm:pt modelId="{D234F752-D246-4C7B-8364-D9458FAE9EEB}" type="sibTrans" cxnId="{DF821E68-C1AE-4089-BB25-BC850962473F}">
      <dgm:prSet/>
      <dgm:spPr/>
      <dgm:t>
        <a:bodyPr/>
        <a:lstStyle/>
        <a:p>
          <a:endParaRPr lang="en-US"/>
        </a:p>
      </dgm:t>
    </dgm:pt>
    <dgm:pt modelId="{537F969D-5644-4E82-B686-DC1A46D76D73}" type="asst">
      <dgm:prSet phldrT="[Text]" phldr="0"/>
      <dgm:spPr>
        <a:solidFill>
          <a:srgbClr val="49C5B1"/>
        </a:solidFill>
      </dgm:spPr>
      <dgm:t>
        <a:bodyPr/>
        <a:lstStyle/>
        <a:p>
          <a:r>
            <a:rPr lang="en-US"/>
            <a:t>COO - QA</a:t>
          </a:r>
        </a:p>
      </dgm:t>
    </dgm:pt>
    <dgm:pt modelId="{2E91429F-AE61-43DF-AAA3-7BAA08FD5768}" type="parTrans" cxnId="{F05DA01A-F4F1-41E2-A41A-565C2F7237D9}">
      <dgm:prSet/>
      <dgm:spPr/>
      <dgm:t>
        <a:bodyPr/>
        <a:lstStyle/>
        <a:p>
          <a:endParaRPr lang="en-US"/>
        </a:p>
      </dgm:t>
    </dgm:pt>
    <dgm:pt modelId="{8A372B90-3EDB-48EF-9388-66159E2D89F5}" type="sibTrans" cxnId="{F05DA01A-F4F1-41E2-A41A-565C2F7237D9}">
      <dgm:prSet/>
      <dgm:spPr/>
      <dgm:t>
        <a:bodyPr/>
        <a:lstStyle/>
        <a:p>
          <a:endParaRPr lang="en-US"/>
        </a:p>
      </dgm:t>
    </dgm:pt>
    <dgm:pt modelId="{268A6B63-C8B2-481B-AAFC-1DACEF53AC23}">
      <dgm:prSet phldrT="[Text]" phldr="0"/>
      <dgm:spPr>
        <a:solidFill>
          <a:srgbClr val="49C5B1"/>
        </a:solidFill>
      </dgm:spPr>
      <dgm:t>
        <a:bodyPr/>
        <a:lstStyle/>
        <a:p>
          <a:r>
            <a:rPr lang="en-US"/>
            <a:t>COO - Production</a:t>
          </a:r>
        </a:p>
      </dgm:t>
    </dgm:pt>
    <dgm:pt modelId="{3DF68363-4354-42E1-B40F-769FC4D70D46}" type="parTrans" cxnId="{324FBB68-F282-4F8B-87B2-31F002A67336}">
      <dgm:prSet/>
      <dgm:spPr/>
      <dgm:t>
        <a:bodyPr/>
        <a:lstStyle/>
        <a:p>
          <a:endParaRPr lang="en-US"/>
        </a:p>
      </dgm:t>
    </dgm:pt>
    <dgm:pt modelId="{4DED78EC-1898-4E63-B74C-9D5002C2193F}" type="sibTrans" cxnId="{324FBB68-F282-4F8B-87B2-31F002A67336}">
      <dgm:prSet/>
      <dgm:spPr/>
      <dgm:t>
        <a:bodyPr/>
        <a:lstStyle/>
        <a:p>
          <a:endParaRPr lang="en-US"/>
        </a:p>
      </dgm:t>
    </dgm:pt>
    <dgm:pt modelId="{292FE40B-B4C3-48CD-B731-8B3169218C67}">
      <dgm:prSet phldrT="[Text]" phldr="0"/>
      <dgm:spPr>
        <a:solidFill>
          <a:srgbClr val="49C5B1"/>
        </a:solidFill>
      </dgm:spPr>
      <dgm:t>
        <a:bodyPr/>
        <a:lstStyle/>
        <a:p>
          <a:r>
            <a:rPr lang="en-US"/>
            <a:t>COO – Dev</a:t>
          </a:r>
        </a:p>
      </dgm:t>
    </dgm:pt>
    <dgm:pt modelId="{31D937EE-129B-452D-91DD-739909B74138}" type="parTrans" cxnId="{05C0AE04-56DF-4B15-BF83-AAF74DDD2B90}">
      <dgm:prSet/>
      <dgm:spPr/>
      <dgm:t>
        <a:bodyPr/>
        <a:lstStyle/>
        <a:p>
          <a:endParaRPr lang="en-US"/>
        </a:p>
      </dgm:t>
    </dgm:pt>
    <dgm:pt modelId="{BEFA80A2-B21B-4961-B1D2-86B913EA74C5}" type="sibTrans" cxnId="{05C0AE04-56DF-4B15-BF83-AAF74DDD2B90}">
      <dgm:prSet/>
      <dgm:spPr/>
      <dgm:t>
        <a:bodyPr/>
        <a:lstStyle/>
        <a:p>
          <a:endParaRPr lang="en-US"/>
        </a:p>
      </dgm:t>
    </dgm:pt>
    <dgm:pt modelId="{1FBD5257-FA29-4C2F-A1FD-B664A62F03E1}" type="pres">
      <dgm:prSet presAssocID="{E5026E8F-15FC-47B6-AAE9-A3299B89B845}" presName="Name0" presStyleCnt="0">
        <dgm:presLayoutVars>
          <dgm:chPref val="1"/>
          <dgm:dir/>
          <dgm:animOne val="branch"/>
          <dgm:animLvl val="lvl"/>
          <dgm:resizeHandles/>
        </dgm:presLayoutVars>
      </dgm:prSet>
      <dgm:spPr/>
    </dgm:pt>
    <dgm:pt modelId="{01D9B562-3470-4A39-A80C-34C5422161A3}" type="pres">
      <dgm:prSet presAssocID="{12668796-A279-45D7-91EC-3F2B5E4AC78F}" presName="vertOne" presStyleCnt="0"/>
      <dgm:spPr/>
    </dgm:pt>
    <dgm:pt modelId="{6D36AF10-6457-4193-90BA-83EFBC4E1B45}" type="pres">
      <dgm:prSet presAssocID="{12668796-A279-45D7-91EC-3F2B5E4AC78F}" presName="txOne" presStyleLbl="node0" presStyleIdx="0" presStyleCnt="1">
        <dgm:presLayoutVars>
          <dgm:chPref val="3"/>
        </dgm:presLayoutVars>
      </dgm:prSet>
      <dgm:spPr/>
    </dgm:pt>
    <dgm:pt modelId="{CBB73978-75A7-46ED-9159-1F443F437B11}" type="pres">
      <dgm:prSet presAssocID="{12668796-A279-45D7-91EC-3F2B5E4AC78F}" presName="parTransOne" presStyleCnt="0"/>
      <dgm:spPr/>
    </dgm:pt>
    <dgm:pt modelId="{45429F10-8674-4614-BD74-E5697D312ED4}" type="pres">
      <dgm:prSet presAssocID="{12668796-A279-45D7-91EC-3F2B5E4AC78F}" presName="horzOne" presStyleCnt="0"/>
      <dgm:spPr/>
    </dgm:pt>
    <dgm:pt modelId="{1F3B5870-6CF9-42AE-A728-4E6D488A77DC}" type="pres">
      <dgm:prSet presAssocID="{292FE40B-B4C3-48CD-B731-8B3169218C67}" presName="vertTwo" presStyleCnt="0"/>
      <dgm:spPr/>
    </dgm:pt>
    <dgm:pt modelId="{C3777DEF-21D8-4C11-B520-0E152C2327AB}" type="pres">
      <dgm:prSet presAssocID="{292FE40B-B4C3-48CD-B731-8B3169218C67}" presName="txTwo" presStyleLbl="node2" presStyleIdx="0" presStyleCnt="2">
        <dgm:presLayoutVars>
          <dgm:chPref val="3"/>
        </dgm:presLayoutVars>
      </dgm:prSet>
      <dgm:spPr/>
    </dgm:pt>
    <dgm:pt modelId="{056C49BF-2588-453A-AC70-E50AD650E9EE}" type="pres">
      <dgm:prSet presAssocID="{292FE40B-B4C3-48CD-B731-8B3169218C67}" presName="horzTwo" presStyleCnt="0"/>
      <dgm:spPr/>
    </dgm:pt>
    <dgm:pt modelId="{9DF73967-094D-460A-A390-51466F9D14CE}" type="pres">
      <dgm:prSet presAssocID="{BEFA80A2-B21B-4961-B1D2-86B913EA74C5}" presName="sibSpaceTwo" presStyleCnt="0"/>
      <dgm:spPr/>
    </dgm:pt>
    <dgm:pt modelId="{B780D79D-60E1-4975-ABB6-411005475D30}" type="pres">
      <dgm:prSet presAssocID="{537F969D-5644-4E82-B686-DC1A46D76D73}" presName="vertTwo" presStyleCnt="0"/>
      <dgm:spPr/>
    </dgm:pt>
    <dgm:pt modelId="{641BE224-B1AE-41C3-996B-984844674134}" type="pres">
      <dgm:prSet presAssocID="{537F969D-5644-4E82-B686-DC1A46D76D73}" presName="txTwo" presStyleLbl="asst1" presStyleIdx="0" presStyleCnt="1">
        <dgm:presLayoutVars>
          <dgm:chPref val="3"/>
        </dgm:presLayoutVars>
      </dgm:prSet>
      <dgm:spPr/>
    </dgm:pt>
    <dgm:pt modelId="{57821602-4FB6-4AF4-BE51-B29BF85632BA}" type="pres">
      <dgm:prSet presAssocID="{537F969D-5644-4E82-B686-DC1A46D76D73}" presName="horzTwo" presStyleCnt="0"/>
      <dgm:spPr/>
    </dgm:pt>
    <dgm:pt modelId="{4353EA58-DEF5-47CA-952F-5D5C4F6DE814}" type="pres">
      <dgm:prSet presAssocID="{8A372B90-3EDB-48EF-9388-66159E2D89F5}" presName="sibSpaceTwo" presStyleCnt="0"/>
      <dgm:spPr/>
    </dgm:pt>
    <dgm:pt modelId="{DED6A9D4-7393-4336-B692-DD408263189B}" type="pres">
      <dgm:prSet presAssocID="{268A6B63-C8B2-481B-AAFC-1DACEF53AC23}" presName="vertTwo" presStyleCnt="0"/>
      <dgm:spPr/>
    </dgm:pt>
    <dgm:pt modelId="{C5B378EC-D88E-4C82-97A5-87EB42FE64E0}" type="pres">
      <dgm:prSet presAssocID="{268A6B63-C8B2-481B-AAFC-1DACEF53AC23}" presName="txTwo" presStyleLbl="node2" presStyleIdx="1" presStyleCnt="2">
        <dgm:presLayoutVars>
          <dgm:chPref val="3"/>
        </dgm:presLayoutVars>
      </dgm:prSet>
      <dgm:spPr/>
    </dgm:pt>
    <dgm:pt modelId="{E105FF49-BA8C-48BE-B95B-DA9D79B8BFC9}" type="pres">
      <dgm:prSet presAssocID="{268A6B63-C8B2-481B-AAFC-1DACEF53AC23}" presName="horzTwo" presStyleCnt="0"/>
      <dgm:spPr/>
    </dgm:pt>
  </dgm:ptLst>
  <dgm:cxnLst>
    <dgm:cxn modelId="{3F36AB03-73F5-4CB8-8844-CFF10CA34202}" type="presOf" srcId="{268A6B63-C8B2-481B-AAFC-1DACEF53AC23}" destId="{C5B378EC-D88E-4C82-97A5-87EB42FE64E0}" srcOrd="0" destOrd="0" presId="urn:microsoft.com/office/officeart/2005/8/layout/hierarchy4"/>
    <dgm:cxn modelId="{05C0AE04-56DF-4B15-BF83-AAF74DDD2B90}" srcId="{12668796-A279-45D7-91EC-3F2B5E4AC78F}" destId="{292FE40B-B4C3-48CD-B731-8B3169218C67}" srcOrd="0" destOrd="0" parTransId="{31D937EE-129B-452D-91DD-739909B74138}" sibTransId="{BEFA80A2-B21B-4961-B1D2-86B913EA74C5}"/>
    <dgm:cxn modelId="{F05DA01A-F4F1-41E2-A41A-565C2F7237D9}" srcId="{12668796-A279-45D7-91EC-3F2B5E4AC78F}" destId="{537F969D-5644-4E82-B686-DC1A46D76D73}" srcOrd="1" destOrd="0" parTransId="{2E91429F-AE61-43DF-AAA3-7BAA08FD5768}" sibTransId="{8A372B90-3EDB-48EF-9388-66159E2D89F5}"/>
    <dgm:cxn modelId="{DF821E68-C1AE-4089-BB25-BC850962473F}" srcId="{E5026E8F-15FC-47B6-AAE9-A3299B89B845}" destId="{12668796-A279-45D7-91EC-3F2B5E4AC78F}" srcOrd="0" destOrd="0" parTransId="{5021BE15-AC1D-4920-AAAF-743C7B7F9A7E}" sibTransId="{D234F752-D246-4C7B-8364-D9458FAE9EEB}"/>
    <dgm:cxn modelId="{324FBB68-F282-4F8B-87B2-31F002A67336}" srcId="{12668796-A279-45D7-91EC-3F2B5E4AC78F}" destId="{268A6B63-C8B2-481B-AAFC-1DACEF53AC23}" srcOrd="2" destOrd="0" parTransId="{3DF68363-4354-42E1-B40F-769FC4D70D46}" sibTransId="{4DED78EC-1898-4E63-B74C-9D5002C2193F}"/>
    <dgm:cxn modelId="{D4E8CABD-34B9-4D13-9E20-E09B99E02E70}" type="presOf" srcId="{E5026E8F-15FC-47B6-AAE9-A3299B89B845}" destId="{1FBD5257-FA29-4C2F-A1FD-B664A62F03E1}" srcOrd="0" destOrd="0" presId="urn:microsoft.com/office/officeart/2005/8/layout/hierarchy4"/>
    <dgm:cxn modelId="{A9C3DFE7-E659-408E-9FEA-4BB293781F41}" type="presOf" srcId="{537F969D-5644-4E82-B686-DC1A46D76D73}" destId="{641BE224-B1AE-41C3-996B-984844674134}" srcOrd="0" destOrd="0" presId="urn:microsoft.com/office/officeart/2005/8/layout/hierarchy4"/>
    <dgm:cxn modelId="{E43E6CF5-1C25-41F3-922B-441DB4B03194}" type="presOf" srcId="{292FE40B-B4C3-48CD-B731-8B3169218C67}" destId="{C3777DEF-21D8-4C11-B520-0E152C2327AB}" srcOrd="0" destOrd="0" presId="urn:microsoft.com/office/officeart/2005/8/layout/hierarchy4"/>
    <dgm:cxn modelId="{B7536AFA-0EA0-4DAA-BC25-E6DAEDD6A924}" type="presOf" srcId="{12668796-A279-45D7-91EC-3F2B5E4AC78F}" destId="{6D36AF10-6457-4193-90BA-83EFBC4E1B45}" srcOrd="0" destOrd="0" presId="urn:microsoft.com/office/officeart/2005/8/layout/hierarchy4"/>
    <dgm:cxn modelId="{EEDCC88B-13AC-490F-B892-985D317C4316}" type="presParOf" srcId="{1FBD5257-FA29-4C2F-A1FD-B664A62F03E1}" destId="{01D9B562-3470-4A39-A80C-34C5422161A3}" srcOrd="0" destOrd="0" presId="urn:microsoft.com/office/officeart/2005/8/layout/hierarchy4"/>
    <dgm:cxn modelId="{6E743075-8669-4138-9E1F-8C9ABDD016D8}" type="presParOf" srcId="{01D9B562-3470-4A39-A80C-34C5422161A3}" destId="{6D36AF10-6457-4193-90BA-83EFBC4E1B45}" srcOrd="0" destOrd="0" presId="urn:microsoft.com/office/officeart/2005/8/layout/hierarchy4"/>
    <dgm:cxn modelId="{2DBF6860-17C3-423C-A95A-BEE9142E1796}" type="presParOf" srcId="{01D9B562-3470-4A39-A80C-34C5422161A3}" destId="{CBB73978-75A7-46ED-9159-1F443F437B11}" srcOrd="1" destOrd="0" presId="urn:microsoft.com/office/officeart/2005/8/layout/hierarchy4"/>
    <dgm:cxn modelId="{CBD6CE90-B526-43DF-939B-6BA65A41C18C}" type="presParOf" srcId="{01D9B562-3470-4A39-A80C-34C5422161A3}" destId="{45429F10-8674-4614-BD74-E5697D312ED4}" srcOrd="2" destOrd="0" presId="urn:microsoft.com/office/officeart/2005/8/layout/hierarchy4"/>
    <dgm:cxn modelId="{30FE58AA-7DC1-438F-8B78-9B7A5AE2F7C5}" type="presParOf" srcId="{45429F10-8674-4614-BD74-E5697D312ED4}" destId="{1F3B5870-6CF9-42AE-A728-4E6D488A77DC}" srcOrd="0" destOrd="0" presId="urn:microsoft.com/office/officeart/2005/8/layout/hierarchy4"/>
    <dgm:cxn modelId="{9FE1560F-D0B5-4505-B7BE-CCEAEAAA2879}" type="presParOf" srcId="{1F3B5870-6CF9-42AE-A728-4E6D488A77DC}" destId="{C3777DEF-21D8-4C11-B520-0E152C2327AB}" srcOrd="0" destOrd="0" presId="urn:microsoft.com/office/officeart/2005/8/layout/hierarchy4"/>
    <dgm:cxn modelId="{2CDC948A-BFEE-4ED4-832D-FB1C7363E69B}" type="presParOf" srcId="{1F3B5870-6CF9-42AE-A728-4E6D488A77DC}" destId="{056C49BF-2588-453A-AC70-E50AD650E9EE}" srcOrd="1" destOrd="0" presId="urn:microsoft.com/office/officeart/2005/8/layout/hierarchy4"/>
    <dgm:cxn modelId="{ABBC2C3B-291D-4C79-AAF4-293DC9FD666B}" type="presParOf" srcId="{45429F10-8674-4614-BD74-E5697D312ED4}" destId="{9DF73967-094D-460A-A390-51466F9D14CE}" srcOrd="1" destOrd="0" presId="urn:microsoft.com/office/officeart/2005/8/layout/hierarchy4"/>
    <dgm:cxn modelId="{F39D708F-F6A2-4249-9EE1-D20D2FA503C3}" type="presParOf" srcId="{45429F10-8674-4614-BD74-E5697D312ED4}" destId="{B780D79D-60E1-4975-ABB6-411005475D30}" srcOrd="2" destOrd="0" presId="urn:microsoft.com/office/officeart/2005/8/layout/hierarchy4"/>
    <dgm:cxn modelId="{9B60C7C4-AA02-401C-864D-11F004E39949}" type="presParOf" srcId="{B780D79D-60E1-4975-ABB6-411005475D30}" destId="{641BE224-B1AE-41C3-996B-984844674134}" srcOrd="0" destOrd="0" presId="urn:microsoft.com/office/officeart/2005/8/layout/hierarchy4"/>
    <dgm:cxn modelId="{1791D9EA-85BC-42DB-A9C0-D6A4556D8AAE}" type="presParOf" srcId="{B780D79D-60E1-4975-ABB6-411005475D30}" destId="{57821602-4FB6-4AF4-BE51-B29BF85632BA}" srcOrd="1" destOrd="0" presId="urn:microsoft.com/office/officeart/2005/8/layout/hierarchy4"/>
    <dgm:cxn modelId="{DAF52712-B7E5-46F8-BEC1-D0D265CFE822}" type="presParOf" srcId="{45429F10-8674-4614-BD74-E5697D312ED4}" destId="{4353EA58-DEF5-47CA-952F-5D5C4F6DE814}" srcOrd="3" destOrd="0" presId="urn:microsoft.com/office/officeart/2005/8/layout/hierarchy4"/>
    <dgm:cxn modelId="{356A5E43-3CDF-4FF3-8E38-B3872D5BA706}" type="presParOf" srcId="{45429F10-8674-4614-BD74-E5697D312ED4}" destId="{DED6A9D4-7393-4336-B692-DD408263189B}" srcOrd="4" destOrd="0" presId="urn:microsoft.com/office/officeart/2005/8/layout/hierarchy4"/>
    <dgm:cxn modelId="{6151BE18-2EA3-4BC7-B869-B82D8BDFCA55}" type="presParOf" srcId="{DED6A9D4-7393-4336-B692-DD408263189B}" destId="{C5B378EC-D88E-4C82-97A5-87EB42FE64E0}" srcOrd="0" destOrd="0" presId="urn:microsoft.com/office/officeart/2005/8/layout/hierarchy4"/>
    <dgm:cxn modelId="{010CCE37-011B-4BFA-A33E-633F6E65BE12}" type="presParOf" srcId="{DED6A9D4-7393-4336-B692-DD408263189B}" destId="{E105FF49-BA8C-48BE-B95B-DA9D79B8BFC9}" srcOrd="1" destOrd="0" presId="urn:microsoft.com/office/officeart/2005/8/layout/hierarchy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AF9D42-641A-42CF-AA2F-110422189557}">
      <dsp:nvSpPr>
        <dsp:cNvPr id="0" name=""/>
        <dsp:cNvSpPr/>
      </dsp:nvSpPr>
      <dsp:spPr>
        <a:xfrm>
          <a:off x="0" y="244713"/>
          <a:ext cx="3443287" cy="2065972"/>
        </a:xfrm>
        <a:prstGeom prst="rect">
          <a:avLst/>
        </a:prstGeom>
        <a:solidFill>
          <a:schemeClr val="accent2">
            <a:hueOff val="0"/>
            <a:satOff val="0"/>
            <a:lumOff val="0"/>
            <a:alphaOff val="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a:t>Environments</a:t>
          </a:r>
        </a:p>
        <a:p>
          <a:pPr marL="171450" lvl="1" indent="-171450" algn="l" defTabSz="844550">
            <a:lnSpc>
              <a:spcPct val="90000"/>
            </a:lnSpc>
            <a:spcBef>
              <a:spcPct val="0"/>
            </a:spcBef>
            <a:spcAft>
              <a:spcPct val="15000"/>
            </a:spcAft>
            <a:buChar char="•"/>
          </a:pPr>
          <a:r>
            <a:rPr lang="en-US" sz="1900" kern="1200"/>
            <a:t>An Environment is a logical and security boundary that contains users, agents, app s, flows and data</a:t>
          </a:r>
        </a:p>
      </dsp:txBody>
      <dsp:txXfrm>
        <a:off x="0" y="244713"/>
        <a:ext cx="3443287" cy="2065972"/>
      </dsp:txXfrm>
    </dsp:sp>
    <dsp:sp modelId="{C5E8A7C5-7BCE-474A-9793-68403C2500A7}">
      <dsp:nvSpPr>
        <dsp:cNvPr id="0" name=""/>
        <dsp:cNvSpPr/>
      </dsp:nvSpPr>
      <dsp:spPr>
        <a:xfrm>
          <a:off x="3787616" y="244713"/>
          <a:ext cx="3443287" cy="2065972"/>
        </a:xfrm>
        <a:prstGeom prst="rect">
          <a:avLst/>
        </a:prstGeom>
        <a:solidFill>
          <a:schemeClr val="accent2">
            <a:hueOff val="-1950099"/>
            <a:satOff val="0"/>
            <a:lumOff val="1686"/>
            <a:alphaOff val="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a:t>Environment Groups</a:t>
          </a:r>
        </a:p>
        <a:p>
          <a:pPr marL="171450" lvl="1" indent="-171450" algn="l" defTabSz="844550">
            <a:lnSpc>
              <a:spcPct val="90000"/>
            </a:lnSpc>
            <a:spcBef>
              <a:spcPct val="0"/>
            </a:spcBef>
            <a:spcAft>
              <a:spcPct val="15000"/>
            </a:spcAft>
            <a:buChar char="•"/>
          </a:pPr>
          <a:r>
            <a:rPr lang="en-US" sz="1900" kern="1200"/>
            <a:t>Groups multiple environments</a:t>
          </a:r>
        </a:p>
        <a:p>
          <a:pPr marL="171450" lvl="1" indent="-171450" algn="l" defTabSz="844550">
            <a:lnSpc>
              <a:spcPct val="90000"/>
            </a:lnSpc>
            <a:spcBef>
              <a:spcPct val="0"/>
            </a:spcBef>
            <a:spcAft>
              <a:spcPct val="15000"/>
            </a:spcAft>
            <a:buChar char="•"/>
          </a:pPr>
          <a:r>
            <a:rPr lang="en-US" sz="1900" kern="1200"/>
            <a:t>Used to enforce policies and settings at scale</a:t>
          </a:r>
        </a:p>
      </dsp:txBody>
      <dsp:txXfrm>
        <a:off x="3787616" y="244713"/>
        <a:ext cx="3443287" cy="2065972"/>
      </dsp:txXfrm>
    </dsp:sp>
    <dsp:sp modelId="{C460AC23-0D20-42F8-8D9B-B9C44650B485}">
      <dsp:nvSpPr>
        <dsp:cNvPr id="0" name=""/>
        <dsp:cNvSpPr/>
      </dsp:nvSpPr>
      <dsp:spPr>
        <a:xfrm>
          <a:off x="7575232" y="244713"/>
          <a:ext cx="3443287" cy="2065972"/>
        </a:xfrm>
        <a:prstGeom prst="rect">
          <a:avLst/>
        </a:prstGeom>
        <a:solidFill>
          <a:schemeClr val="accent2">
            <a:hueOff val="-3900199"/>
            <a:satOff val="0"/>
            <a:lumOff val="3373"/>
            <a:alphaOff val="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a:t>Connectors</a:t>
          </a:r>
        </a:p>
        <a:p>
          <a:pPr marL="171450" lvl="1" indent="-171450" algn="l" defTabSz="844550">
            <a:lnSpc>
              <a:spcPct val="90000"/>
            </a:lnSpc>
            <a:spcBef>
              <a:spcPct val="0"/>
            </a:spcBef>
            <a:spcAft>
              <a:spcPct val="15000"/>
            </a:spcAft>
            <a:buChar char="•"/>
          </a:pPr>
          <a:r>
            <a:rPr lang="en-US" sz="1900" kern="1200"/>
            <a:t>Allows Copilot Studio to connect to external systems</a:t>
          </a:r>
        </a:p>
      </dsp:txBody>
      <dsp:txXfrm>
        <a:off x="7575232" y="244713"/>
        <a:ext cx="3443287" cy="2065972"/>
      </dsp:txXfrm>
    </dsp:sp>
    <dsp:sp modelId="{6AD31B7B-EC00-44E9-B76B-CD5DCB1CE476}">
      <dsp:nvSpPr>
        <dsp:cNvPr id="0" name=""/>
        <dsp:cNvSpPr/>
      </dsp:nvSpPr>
      <dsp:spPr>
        <a:xfrm>
          <a:off x="0" y="2655014"/>
          <a:ext cx="3443287" cy="2065972"/>
        </a:xfrm>
        <a:prstGeom prst="rect">
          <a:avLst/>
        </a:prstGeom>
        <a:solidFill>
          <a:schemeClr val="accent2">
            <a:hueOff val="-5850298"/>
            <a:satOff val="0"/>
            <a:lumOff val="5059"/>
            <a:alphaOff val="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a:t>Advanced Connector Policy</a:t>
          </a:r>
        </a:p>
        <a:p>
          <a:pPr marL="171450" lvl="1" indent="-171450" algn="l" defTabSz="844550">
            <a:lnSpc>
              <a:spcPct val="90000"/>
            </a:lnSpc>
            <a:spcBef>
              <a:spcPct val="0"/>
            </a:spcBef>
            <a:spcAft>
              <a:spcPct val="15000"/>
            </a:spcAft>
            <a:buChar char="•"/>
          </a:pPr>
          <a:r>
            <a:rPr lang="en-US" sz="1900" kern="1200"/>
            <a:t>Apply connector policies at Environment Group Level</a:t>
          </a:r>
        </a:p>
      </dsp:txBody>
      <dsp:txXfrm>
        <a:off x="0" y="2655014"/>
        <a:ext cx="3443287" cy="2065972"/>
      </dsp:txXfrm>
    </dsp:sp>
    <dsp:sp modelId="{25C400A4-D297-4D83-B4FD-56085F275A36}">
      <dsp:nvSpPr>
        <dsp:cNvPr id="0" name=""/>
        <dsp:cNvSpPr/>
      </dsp:nvSpPr>
      <dsp:spPr>
        <a:xfrm>
          <a:off x="3787616" y="2655014"/>
          <a:ext cx="3443287" cy="2065972"/>
        </a:xfrm>
        <a:prstGeom prst="rect">
          <a:avLst/>
        </a:prstGeom>
        <a:solidFill>
          <a:schemeClr val="accent2">
            <a:hueOff val="-7800397"/>
            <a:satOff val="0"/>
            <a:lumOff val="6746"/>
            <a:alphaOff val="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a:t>Data Policies</a:t>
          </a:r>
        </a:p>
        <a:p>
          <a:pPr marL="171450" lvl="1" indent="-171450" algn="l" defTabSz="844550">
            <a:lnSpc>
              <a:spcPct val="90000"/>
            </a:lnSpc>
            <a:spcBef>
              <a:spcPct val="0"/>
            </a:spcBef>
            <a:spcAft>
              <a:spcPct val="15000"/>
            </a:spcAft>
            <a:buChar char="•"/>
          </a:pPr>
          <a:r>
            <a:rPr lang="en-US" sz="1900" kern="1200"/>
            <a:t>Allow/block connectors</a:t>
          </a:r>
        </a:p>
        <a:p>
          <a:pPr marL="171450" lvl="1" indent="-171450" algn="l" defTabSz="844550">
            <a:lnSpc>
              <a:spcPct val="90000"/>
            </a:lnSpc>
            <a:spcBef>
              <a:spcPct val="0"/>
            </a:spcBef>
            <a:spcAft>
              <a:spcPct val="15000"/>
            </a:spcAft>
            <a:buChar char="•"/>
          </a:pPr>
          <a:r>
            <a:rPr lang="en-US" sz="1900" kern="1200"/>
            <a:t>Configure Copilot Studio Settings</a:t>
          </a:r>
        </a:p>
      </dsp:txBody>
      <dsp:txXfrm>
        <a:off x="3787616" y="2655014"/>
        <a:ext cx="3443287" cy="2065972"/>
      </dsp:txXfrm>
    </dsp:sp>
    <dsp:sp modelId="{57CCC6C0-8DD7-4BC4-A9C2-B7EE92421FBC}">
      <dsp:nvSpPr>
        <dsp:cNvPr id="0" name=""/>
        <dsp:cNvSpPr/>
      </dsp:nvSpPr>
      <dsp:spPr>
        <a:xfrm>
          <a:off x="7575232" y="2655014"/>
          <a:ext cx="3443287" cy="2065972"/>
        </a:xfrm>
        <a:prstGeom prst="rect">
          <a:avLst/>
        </a:prstGeom>
        <a:solidFill>
          <a:schemeClr val="accent2">
            <a:hueOff val="-9750496"/>
            <a:satOff val="0"/>
            <a:lumOff val="8432"/>
            <a:alphaOff val="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a:t>Power Platform Pipelines</a:t>
          </a:r>
        </a:p>
        <a:p>
          <a:pPr marL="171450" lvl="1" indent="-171450" algn="l" defTabSz="844550">
            <a:lnSpc>
              <a:spcPct val="90000"/>
            </a:lnSpc>
            <a:spcBef>
              <a:spcPct val="0"/>
            </a:spcBef>
            <a:spcAft>
              <a:spcPct val="15000"/>
            </a:spcAft>
            <a:buChar char="•"/>
          </a:pPr>
          <a:r>
            <a:rPr lang="en-US" sz="1900" kern="1200"/>
            <a:t>In Product ALM Automation and CI/CD</a:t>
          </a:r>
        </a:p>
      </dsp:txBody>
      <dsp:txXfrm>
        <a:off x="7575232" y="2655014"/>
        <a:ext cx="3443287" cy="206597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A05EE1-FE47-4EA2-A78E-0569D058297E}">
      <dsp:nvSpPr>
        <dsp:cNvPr id="0" name=""/>
        <dsp:cNvSpPr/>
      </dsp:nvSpPr>
      <dsp:spPr>
        <a:xfrm>
          <a:off x="680918" y="751968"/>
          <a:ext cx="1990125" cy="1990125"/>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82E876A-F7D1-4A3E-B2EF-F7A3705568C7}">
      <dsp:nvSpPr>
        <dsp:cNvPr id="0" name=""/>
        <dsp:cNvSpPr/>
      </dsp:nvSpPr>
      <dsp:spPr>
        <a:xfrm>
          <a:off x="1105043" y="1176093"/>
          <a:ext cx="1141875" cy="114187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56B623B-37BA-4CC7-89E7-1469EE792FFB}">
      <dsp:nvSpPr>
        <dsp:cNvPr id="0" name=""/>
        <dsp:cNvSpPr/>
      </dsp:nvSpPr>
      <dsp:spPr>
        <a:xfrm>
          <a:off x="44731" y="3361969"/>
          <a:ext cx="32625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90000"/>
            </a:lnSpc>
            <a:spcBef>
              <a:spcPct val="0"/>
            </a:spcBef>
            <a:spcAft>
              <a:spcPct val="35000"/>
            </a:spcAft>
            <a:buNone/>
            <a:defRPr cap="all"/>
          </a:pPr>
          <a:r>
            <a:rPr lang="en-US" sz="1600" kern="1200"/>
            <a:t>Allow a pilot group of users to build agents quickly</a:t>
          </a:r>
        </a:p>
      </dsp:txBody>
      <dsp:txXfrm>
        <a:off x="44731" y="3361969"/>
        <a:ext cx="3262500" cy="720000"/>
      </dsp:txXfrm>
    </dsp:sp>
    <dsp:sp modelId="{EF8C1D49-2EB4-40B6-8CA4-7FE8BA42BBFF}">
      <dsp:nvSpPr>
        <dsp:cNvPr id="0" name=""/>
        <dsp:cNvSpPr/>
      </dsp:nvSpPr>
      <dsp:spPr>
        <a:xfrm>
          <a:off x="4514356" y="751968"/>
          <a:ext cx="1990125" cy="1990125"/>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C28F500-608C-4F7E-8DE0-70032F1E0CD7}">
      <dsp:nvSpPr>
        <dsp:cNvPr id="0" name=""/>
        <dsp:cNvSpPr/>
      </dsp:nvSpPr>
      <dsp:spPr>
        <a:xfrm>
          <a:off x="4938481" y="1176093"/>
          <a:ext cx="1141875" cy="114187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1ED9D41-1BA5-45C6-9170-F6EDD93E652D}">
      <dsp:nvSpPr>
        <dsp:cNvPr id="0" name=""/>
        <dsp:cNvSpPr/>
      </dsp:nvSpPr>
      <dsp:spPr>
        <a:xfrm>
          <a:off x="3878168" y="3361969"/>
          <a:ext cx="32625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90000"/>
            </a:lnSpc>
            <a:spcBef>
              <a:spcPct val="0"/>
            </a:spcBef>
            <a:spcAft>
              <a:spcPct val="35000"/>
            </a:spcAft>
            <a:buNone/>
            <a:defRPr cap="all"/>
          </a:pPr>
          <a:r>
            <a:rPr lang="en-US" sz="1600" kern="1200"/>
            <a:t>Secure assets in development / Secure Data</a:t>
          </a:r>
        </a:p>
      </dsp:txBody>
      <dsp:txXfrm>
        <a:off x="3878168" y="3361969"/>
        <a:ext cx="3262500" cy="720000"/>
      </dsp:txXfrm>
    </dsp:sp>
    <dsp:sp modelId="{0D747F00-DDCF-4343-B5FC-78E77E53262D}">
      <dsp:nvSpPr>
        <dsp:cNvPr id="0" name=""/>
        <dsp:cNvSpPr/>
      </dsp:nvSpPr>
      <dsp:spPr>
        <a:xfrm>
          <a:off x="8347794" y="751968"/>
          <a:ext cx="1990125" cy="1990125"/>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DB4105C-E231-43F5-B571-C8578BBF9916}">
      <dsp:nvSpPr>
        <dsp:cNvPr id="0" name=""/>
        <dsp:cNvSpPr/>
      </dsp:nvSpPr>
      <dsp:spPr>
        <a:xfrm>
          <a:off x="8771919" y="1176093"/>
          <a:ext cx="1141875" cy="114187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C0C48B5-1C8B-4FC9-AA70-082861EEA648}">
      <dsp:nvSpPr>
        <dsp:cNvPr id="0" name=""/>
        <dsp:cNvSpPr/>
      </dsp:nvSpPr>
      <dsp:spPr>
        <a:xfrm>
          <a:off x="7711606" y="3361969"/>
          <a:ext cx="32625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90000"/>
            </a:lnSpc>
            <a:spcBef>
              <a:spcPct val="0"/>
            </a:spcBef>
            <a:spcAft>
              <a:spcPct val="35000"/>
            </a:spcAft>
            <a:buNone/>
            <a:defRPr cap="all"/>
          </a:pPr>
          <a:r>
            <a:rPr lang="en-US" sz="1600" kern="1200"/>
            <a:t>Streamlined and Gated Deployment to Production</a:t>
          </a:r>
        </a:p>
      </dsp:txBody>
      <dsp:txXfrm>
        <a:off x="7711606" y="3361969"/>
        <a:ext cx="3262500" cy="7200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484D15-E819-490C-8FC9-B64969F654EF}">
      <dsp:nvSpPr>
        <dsp:cNvPr id="0" name=""/>
        <dsp:cNvSpPr/>
      </dsp:nvSpPr>
      <dsp:spPr>
        <a:xfrm>
          <a:off x="884" y="2213"/>
          <a:ext cx="2222123" cy="857739"/>
        </a:xfrm>
        <a:prstGeom prst="chevron">
          <a:avLst>
            <a:gd name="adj" fmla="val 40000"/>
          </a:avLst>
        </a:prstGeom>
        <a:solidFill>
          <a:schemeClr val="accent2">
            <a:hueOff val="0"/>
            <a:satOff val="0"/>
            <a:lumOff val="0"/>
            <a:alphaOff val="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dsp:spPr>
      <dsp:style>
        <a:lnRef idx="0">
          <a:scrgbClr r="0" g="0" b="0"/>
        </a:lnRef>
        <a:fillRef idx="3">
          <a:scrgbClr r="0" g="0" b="0"/>
        </a:fillRef>
        <a:effectRef idx="3">
          <a:scrgbClr r="0" g="0" b="0"/>
        </a:effectRef>
        <a:fontRef idx="minor">
          <a:schemeClr val="lt1"/>
        </a:fontRef>
      </dsp:style>
    </dsp:sp>
    <dsp:sp modelId="{67936838-0259-4896-9910-4A5FC6816DF6}">
      <dsp:nvSpPr>
        <dsp:cNvPr id="0" name=""/>
        <dsp:cNvSpPr/>
      </dsp:nvSpPr>
      <dsp:spPr>
        <a:xfrm>
          <a:off x="593450" y="216648"/>
          <a:ext cx="1876459" cy="857739"/>
        </a:xfrm>
        <a:prstGeom prst="roundRect">
          <a:avLst>
            <a:gd name="adj" fmla="val 10000"/>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2">
          <a:scrgbClr r="0" g="0" b="0"/>
        </a:effectRef>
        <a:fontRef idx="minor"/>
      </dsp:style>
      <dsp:txBody>
        <a:bodyPr spcFirstLastPara="0" vert="horz" wrap="square" lIns="78232" tIns="78232" rIns="78232" bIns="78232" numCol="1" spcCol="1270" anchor="ctr" anchorCtr="0">
          <a:noAutofit/>
        </a:bodyPr>
        <a:lstStyle/>
        <a:p>
          <a:pPr marL="0" lvl="0" indent="0" algn="l" defTabSz="466725">
            <a:lnSpc>
              <a:spcPct val="90000"/>
            </a:lnSpc>
            <a:spcBef>
              <a:spcPct val="0"/>
            </a:spcBef>
            <a:spcAft>
              <a:spcPct val="35000"/>
            </a:spcAft>
            <a:buNone/>
          </a:pPr>
          <a:r>
            <a:rPr lang="en-US" sz="1050" kern="1200"/>
            <a:t>Developer Requests Access</a:t>
          </a:r>
        </a:p>
      </dsp:txBody>
      <dsp:txXfrm>
        <a:off x="618572" y="241770"/>
        <a:ext cx="1826215" cy="807495"/>
      </dsp:txXfrm>
    </dsp:sp>
    <dsp:sp modelId="{E47E3C40-EF14-420F-B339-01496EC62A30}">
      <dsp:nvSpPr>
        <dsp:cNvPr id="0" name=""/>
        <dsp:cNvSpPr/>
      </dsp:nvSpPr>
      <dsp:spPr>
        <a:xfrm>
          <a:off x="2539043" y="2213"/>
          <a:ext cx="2222123" cy="857739"/>
        </a:xfrm>
        <a:prstGeom prst="chevron">
          <a:avLst>
            <a:gd name="adj" fmla="val 40000"/>
          </a:avLst>
        </a:prstGeom>
        <a:solidFill>
          <a:schemeClr val="accent2">
            <a:hueOff val="-4875248"/>
            <a:satOff val="0"/>
            <a:lumOff val="4216"/>
            <a:alphaOff val="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dsp:spPr>
      <dsp:style>
        <a:lnRef idx="0">
          <a:scrgbClr r="0" g="0" b="0"/>
        </a:lnRef>
        <a:fillRef idx="3">
          <a:scrgbClr r="0" g="0" b="0"/>
        </a:fillRef>
        <a:effectRef idx="3">
          <a:scrgbClr r="0" g="0" b="0"/>
        </a:effectRef>
        <a:fontRef idx="minor">
          <a:schemeClr val="lt1"/>
        </a:fontRef>
      </dsp:style>
    </dsp:sp>
    <dsp:sp modelId="{CDAFFACF-8976-450E-AC46-81AE00B15690}">
      <dsp:nvSpPr>
        <dsp:cNvPr id="0" name=""/>
        <dsp:cNvSpPr/>
      </dsp:nvSpPr>
      <dsp:spPr>
        <a:xfrm>
          <a:off x="3131609" y="216648"/>
          <a:ext cx="1876459" cy="857739"/>
        </a:xfrm>
        <a:prstGeom prst="roundRect">
          <a:avLst>
            <a:gd name="adj" fmla="val 10000"/>
          </a:avLst>
        </a:prstGeom>
        <a:solidFill>
          <a:schemeClr val="lt1">
            <a:alpha val="90000"/>
            <a:hueOff val="0"/>
            <a:satOff val="0"/>
            <a:lumOff val="0"/>
            <a:alphaOff val="0"/>
          </a:schemeClr>
        </a:solidFill>
        <a:ln w="9525" cap="flat" cmpd="sng" algn="ctr">
          <a:solidFill>
            <a:schemeClr val="accent2">
              <a:hueOff val="-4875248"/>
              <a:satOff val="0"/>
              <a:lumOff val="4216"/>
              <a:alphaOff val="0"/>
            </a:schemeClr>
          </a:solidFill>
          <a:prstDash val="solid"/>
        </a:ln>
        <a:effectLst/>
      </dsp:spPr>
      <dsp:style>
        <a:lnRef idx="1">
          <a:scrgbClr r="0" g="0" b="0"/>
        </a:lnRef>
        <a:fillRef idx="1">
          <a:scrgbClr r="0" g="0" b="0"/>
        </a:fillRef>
        <a:effectRef idx="2">
          <a:scrgbClr r="0" g="0" b="0"/>
        </a:effectRef>
        <a:fontRef idx="minor"/>
      </dsp:style>
      <dsp:txBody>
        <a:bodyPr spcFirstLastPara="0" vert="horz" wrap="square" lIns="78232" tIns="78232" rIns="78232" bIns="78232" numCol="1" spcCol="1270" anchor="t" anchorCtr="0">
          <a:noAutofit/>
        </a:bodyPr>
        <a:lstStyle/>
        <a:p>
          <a:pPr marL="0" lvl="0" indent="0" algn="l" defTabSz="466725">
            <a:lnSpc>
              <a:spcPct val="90000"/>
            </a:lnSpc>
            <a:spcBef>
              <a:spcPct val="0"/>
            </a:spcBef>
            <a:spcAft>
              <a:spcPct val="35000"/>
            </a:spcAft>
            <a:buNone/>
          </a:pPr>
          <a:r>
            <a:rPr lang="en-US" sz="1050" kern="1200"/>
            <a:t>CoE Team approves access</a:t>
          </a:r>
        </a:p>
        <a:p>
          <a:pPr marL="57150" lvl="1" indent="-57150" algn="l" defTabSz="400050">
            <a:lnSpc>
              <a:spcPct val="90000"/>
            </a:lnSpc>
            <a:spcBef>
              <a:spcPct val="0"/>
            </a:spcBef>
            <a:spcAft>
              <a:spcPct val="15000"/>
            </a:spcAft>
            <a:buChar char="•"/>
          </a:pPr>
          <a:r>
            <a:rPr lang="en-US" sz="900" kern="1200"/>
            <a:t>SG Membership</a:t>
          </a:r>
        </a:p>
        <a:p>
          <a:pPr marL="57150" lvl="1" indent="-57150" algn="l" defTabSz="400050">
            <a:lnSpc>
              <a:spcPct val="90000"/>
            </a:lnSpc>
            <a:spcBef>
              <a:spcPct val="0"/>
            </a:spcBef>
            <a:spcAft>
              <a:spcPct val="15000"/>
            </a:spcAft>
            <a:buChar char="•"/>
          </a:pPr>
          <a:r>
            <a:rPr lang="en-US" sz="900" kern="1200"/>
            <a:t>Provision Pipelines</a:t>
          </a:r>
        </a:p>
      </dsp:txBody>
      <dsp:txXfrm>
        <a:off x="3156731" y="241770"/>
        <a:ext cx="1826215" cy="807495"/>
      </dsp:txXfrm>
    </dsp:sp>
    <dsp:sp modelId="{EBE7D820-F0DF-46FE-BA1D-4033829DAD14}">
      <dsp:nvSpPr>
        <dsp:cNvPr id="0" name=""/>
        <dsp:cNvSpPr/>
      </dsp:nvSpPr>
      <dsp:spPr>
        <a:xfrm>
          <a:off x="5077202" y="2213"/>
          <a:ext cx="2222123" cy="857739"/>
        </a:xfrm>
        <a:prstGeom prst="chevron">
          <a:avLst>
            <a:gd name="adj" fmla="val 40000"/>
          </a:avLst>
        </a:prstGeom>
        <a:solidFill>
          <a:schemeClr val="accent2">
            <a:hueOff val="-9750496"/>
            <a:satOff val="0"/>
            <a:lumOff val="8432"/>
            <a:alphaOff val="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dsp:spPr>
      <dsp:style>
        <a:lnRef idx="0">
          <a:scrgbClr r="0" g="0" b="0"/>
        </a:lnRef>
        <a:fillRef idx="3">
          <a:scrgbClr r="0" g="0" b="0"/>
        </a:fillRef>
        <a:effectRef idx="3">
          <a:scrgbClr r="0" g="0" b="0"/>
        </a:effectRef>
        <a:fontRef idx="minor">
          <a:schemeClr val="lt1"/>
        </a:fontRef>
      </dsp:style>
    </dsp:sp>
    <dsp:sp modelId="{1DA83ABC-FD75-4090-BB35-72A53E71ABFF}">
      <dsp:nvSpPr>
        <dsp:cNvPr id="0" name=""/>
        <dsp:cNvSpPr/>
      </dsp:nvSpPr>
      <dsp:spPr>
        <a:xfrm>
          <a:off x="5669768" y="216648"/>
          <a:ext cx="1876459" cy="857739"/>
        </a:xfrm>
        <a:prstGeom prst="roundRect">
          <a:avLst>
            <a:gd name="adj" fmla="val 10000"/>
          </a:avLst>
        </a:prstGeom>
        <a:solidFill>
          <a:schemeClr val="lt1">
            <a:alpha val="90000"/>
            <a:hueOff val="0"/>
            <a:satOff val="0"/>
            <a:lumOff val="0"/>
            <a:alphaOff val="0"/>
          </a:schemeClr>
        </a:solidFill>
        <a:ln w="9525" cap="flat" cmpd="sng" algn="ctr">
          <a:solidFill>
            <a:schemeClr val="accent2">
              <a:hueOff val="-9750496"/>
              <a:satOff val="0"/>
              <a:lumOff val="8432"/>
              <a:alphaOff val="0"/>
            </a:schemeClr>
          </a:solidFill>
          <a:prstDash val="solid"/>
        </a:ln>
        <a:effectLst/>
      </dsp:spPr>
      <dsp:style>
        <a:lnRef idx="1">
          <a:scrgbClr r="0" g="0" b="0"/>
        </a:lnRef>
        <a:fillRef idx="1">
          <a:scrgbClr r="0" g="0" b="0"/>
        </a:fillRef>
        <a:effectRef idx="2">
          <a:scrgbClr r="0" g="0" b="0"/>
        </a:effectRef>
        <a:fontRef idx="minor"/>
      </dsp:style>
      <dsp:txBody>
        <a:bodyPr spcFirstLastPara="0" vert="horz" wrap="square" lIns="78232" tIns="78232" rIns="78232" bIns="78232" numCol="1" spcCol="1270" anchor="t" anchorCtr="0">
          <a:noAutofit/>
        </a:bodyPr>
        <a:lstStyle/>
        <a:p>
          <a:pPr marL="0" lvl="0" indent="0" algn="l" defTabSz="466725">
            <a:lnSpc>
              <a:spcPct val="90000"/>
            </a:lnSpc>
            <a:spcBef>
              <a:spcPct val="0"/>
            </a:spcBef>
            <a:spcAft>
              <a:spcPct val="35000"/>
            </a:spcAft>
            <a:buNone/>
          </a:pPr>
          <a:r>
            <a:rPr lang="en-US" sz="1050" kern="1200"/>
            <a:t>Developer Navigates to Copilot Studio</a:t>
          </a:r>
        </a:p>
        <a:p>
          <a:pPr marL="57150" lvl="1" indent="-57150" algn="l" defTabSz="400050">
            <a:lnSpc>
              <a:spcPct val="90000"/>
            </a:lnSpc>
            <a:spcBef>
              <a:spcPct val="0"/>
            </a:spcBef>
            <a:spcAft>
              <a:spcPct val="15000"/>
            </a:spcAft>
            <a:buChar char="•"/>
          </a:pPr>
          <a:r>
            <a:rPr lang="en-US" sz="900" kern="1200"/>
            <a:t>Route to Dev Env</a:t>
          </a:r>
        </a:p>
      </dsp:txBody>
      <dsp:txXfrm>
        <a:off x="5694890" y="241770"/>
        <a:ext cx="1826215" cy="80749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49A9FE-9B86-4BD7-862C-9BF2770C4E75}">
      <dsp:nvSpPr>
        <dsp:cNvPr id="0" name=""/>
        <dsp:cNvSpPr/>
      </dsp:nvSpPr>
      <dsp:spPr>
        <a:xfrm>
          <a:off x="0" y="0"/>
          <a:ext cx="2623929" cy="714375"/>
        </a:xfrm>
        <a:prstGeom prst="roundRect">
          <a:avLst>
            <a:gd name="adj" fmla="val 10000"/>
          </a:avLst>
        </a:prstGeom>
        <a:solidFill>
          <a:schemeClr val="accent2">
            <a:hueOff val="0"/>
            <a:satOff val="0"/>
            <a:lumOff val="0"/>
            <a:alphaOff val="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t" anchorCtr="0">
          <a:noAutofit/>
        </a:bodyPr>
        <a:lstStyle/>
        <a:p>
          <a:pPr marL="0" lvl="0" indent="0" algn="l" defTabSz="466725">
            <a:lnSpc>
              <a:spcPct val="90000"/>
            </a:lnSpc>
            <a:spcBef>
              <a:spcPct val="0"/>
            </a:spcBef>
            <a:spcAft>
              <a:spcPct val="35000"/>
            </a:spcAft>
            <a:buNone/>
          </a:pPr>
          <a:r>
            <a:rPr lang="en-US" sz="1050" b="0" kern="1200">
              <a:solidFill>
                <a:schemeClr val="bg1"/>
              </a:solidFill>
            </a:rPr>
            <a:t>Sandbox Dev Environments</a:t>
          </a:r>
        </a:p>
        <a:p>
          <a:pPr marL="57150" lvl="1" indent="-57150" algn="l" defTabSz="400050">
            <a:lnSpc>
              <a:spcPct val="90000"/>
            </a:lnSpc>
            <a:spcBef>
              <a:spcPct val="0"/>
            </a:spcBef>
            <a:spcAft>
              <a:spcPct val="15000"/>
            </a:spcAft>
            <a:buAutoNum type="arabicPeriod"/>
          </a:pPr>
          <a:r>
            <a:rPr lang="en-US" sz="900" b="0" kern="1200">
              <a:solidFill>
                <a:schemeClr val="bg1"/>
              </a:solidFill>
            </a:rPr>
            <a:t>Route Makers easily to a sandboxed development environment</a:t>
          </a:r>
        </a:p>
      </dsp:txBody>
      <dsp:txXfrm>
        <a:off x="596223" y="0"/>
        <a:ext cx="2027706" cy="714375"/>
      </dsp:txXfrm>
    </dsp:sp>
    <dsp:sp modelId="{DF020B96-8978-4098-81DB-70013F52D170}">
      <dsp:nvSpPr>
        <dsp:cNvPr id="0" name=""/>
        <dsp:cNvSpPr/>
      </dsp:nvSpPr>
      <dsp:spPr>
        <a:xfrm>
          <a:off x="71437" y="71437"/>
          <a:ext cx="524786" cy="571500"/>
        </a:xfrm>
        <a:prstGeom prst="roundRect">
          <a:avLst>
            <a:gd name="adj" fmla="val 10000"/>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l="-13000" r="-13000"/>
          </a:stretch>
        </a:blip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dsp:spPr>
      <dsp:style>
        <a:lnRef idx="0">
          <a:scrgbClr r="0" g="0" b="0"/>
        </a:lnRef>
        <a:fillRef idx="1">
          <a:scrgbClr r="0" g="0" b="0"/>
        </a:fillRef>
        <a:effectRef idx="3">
          <a:scrgbClr r="0" g="0" b="0"/>
        </a:effectRef>
        <a:fontRef idx="minor"/>
      </dsp:style>
    </dsp:sp>
    <dsp:sp modelId="{1FB36401-C0D7-4BAD-AC0A-70D1CCA3F436}">
      <dsp:nvSpPr>
        <dsp:cNvPr id="0" name=""/>
        <dsp:cNvSpPr/>
      </dsp:nvSpPr>
      <dsp:spPr>
        <a:xfrm>
          <a:off x="0" y="785812"/>
          <a:ext cx="2623929" cy="714375"/>
        </a:xfrm>
        <a:prstGeom prst="roundRect">
          <a:avLst>
            <a:gd name="adj" fmla="val 10000"/>
          </a:avLst>
        </a:prstGeom>
        <a:solidFill>
          <a:schemeClr val="accent2">
            <a:hueOff val="-4875248"/>
            <a:satOff val="0"/>
            <a:lumOff val="4216"/>
            <a:alphaOff val="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t" anchorCtr="0">
          <a:noAutofit/>
        </a:bodyPr>
        <a:lstStyle/>
        <a:p>
          <a:pPr marL="0" lvl="0" indent="0" algn="l" defTabSz="466725">
            <a:lnSpc>
              <a:spcPct val="90000"/>
            </a:lnSpc>
            <a:spcBef>
              <a:spcPct val="0"/>
            </a:spcBef>
            <a:spcAft>
              <a:spcPct val="35000"/>
            </a:spcAft>
            <a:buNone/>
          </a:pPr>
          <a:r>
            <a:rPr lang="en-US" sz="1050" b="0" kern="1200">
              <a:solidFill>
                <a:schemeClr val="bg1"/>
              </a:solidFill>
            </a:rPr>
            <a:t>Prevent Data Exfiltration:</a:t>
          </a:r>
        </a:p>
        <a:p>
          <a:pPr marL="57150" lvl="1" indent="-57150" algn="l" defTabSz="400050">
            <a:lnSpc>
              <a:spcPct val="90000"/>
            </a:lnSpc>
            <a:spcBef>
              <a:spcPct val="0"/>
            </a:spcBef>
            <a:spcAft>
              <a:spcPct val="15000"/>
            </a:spcAft>
            <a:buChar char="•"/>
          </a:pPr>
          <a:r>
            <a:rPr lang="en-US" sz="900" b="0" kern="1200">
              <a:solidFill>
                <a:schemeClr val="bg1"/>
              </a:solidFill>
            </a:rPr>
            <a:t>Security Standards</a:t>
          </a:r>
        </a:p>
        <a:p>
          <a:pPr marL="57150" lvl="1" indent="-57150" algn="l" defTabSz="400050">
            <a:lnSpc>
              <a:spcPct val="90000"/>
            </a:lnSpc>
            <a:spcBef>
              <a:spcPct val="0"/>
            </a:spcBef>
            <a:spcAft>
              <a:spcPct val="15000"/>
            </a:spcAft>
            <a:buChar char="•"/>
          </a:pPr>
          <a:r>
            <a:rPr lang="en-US" sz="900" b="0" kern="1200">
              <a:solidFill>
                <a:schemeClr val="bg1"/>
              </a:solidFill>
            </a:rPr>
            <a:t>Block/Allow Channels</a:t>
          </a:r>
        </a:p>
      </dsp:txBody>
      <dsp:txXfrm>
        <a:off x="596223" y="785812"/>
        <a:ext cx="2027706" cy="714375"/>
      </dsp:txXfrm>
    </dsp:sp>
    <dsp:sp modelId="{A820EABC-418F-49EB-AC3E-3EB0AA444F04}">
      <dsp:nvSpPr>
        <dsp:cNvPr id="0" name=""/>
        <dsp:cNvSpPr/>
      </dsp:nvSpPr>
      <dsp:spPr>
        <a:xfrm>
          <a:off x="71437" y="857250"/>
          <a:ext cx="524786" cy="571500"/>
        </a:xfrm>
        <a:prstGeom prst="roundRect">
          <a:avLst>
            <a:gd name="adj" fmla="val 10000"/>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l="-13000" r="-13000"/>
          </a:stretch>
        </a:blip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dsp:spPr>
      <dsp:style>
        <a:lnRef idx="0">
          <a:scrgbClr r="0" g="0" b="0"/>
        </a:lnRef>
        <a:fillRef idx="1">
          <a:scrgbClr r="0" g="0" b="0"/>
        </a:fillRef>
        <a:effectRef idx="3">
          <a:scrgbClr r="0" g="0" b="0"/>
        </a:effectRef>
        <a:fontRef idx="minor"/>
      </dsp:style>
    </dsp:sp>
    <dsp:sp modelId="{ACA14027-C00F-4F88-889B-B5B7C64EE1B4}">
      <dsp:nvSpPr>
        <dsp:cNvPr id="0" name=""/>
        <dsp:cNvSpPr/>
      </dsp:nvSpPr>
      <dsp:spPr>
        <a:xfrm>
          <a:off x="0" y="1571625"/>
          <a:ext cx="2623929" cy="714375"/>
        </a:xfrm>
        <a:prstGeom prst="roundRect">
          <a:avLst>
            <a:gd name="adj" fmla="val 10000"/>
          </a:avLst>
        </a:prstGeom>
        <a:solidFill>
          <a:schemeClr val="accent2">
            <a:hueOff val="-9750496"/>
            <a:satOff val="0"/>
            <a:lumOff val="8432"/>
            <a:alphaOff val="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t" anchorCtr="0">
          <a:noAutofit/>
        </a:bodyPr>
        <a:lstStyle/>
        <a:p>
          <a:pPr marL="0" lvl="0" indent="0" algn="l" defTabSz="466725">
            <a:lnSpc>
              <a:spcPct val="90000"/>
            </a:lnSpc>
            <a:spcBef>
              <a:spcPct val="0"/>
            </a:spcBef>
            <a:spcAft>
              <a:spcPct val="35000"/>
            </a:spcAft>
            <a:buNone/>
          </a:pPr>
          <a:r>
            <a:rPr lang="en-US" sz="1050" b="0" kern="1200">
              <a:solidFill>
                <a:schemeClr val="bg1"/>
              </a:solidFill>
            </a:rPr>
            <a:t>Secure Development Assets</a:t>
          </a:r>
        </a:p>
        <a:p>
          <a:pPr marL="57150" lvl="1" indent="-57150" algn="l" defTabSz="400050">
            <a:lnSpc>
              <a:spcPct val="90000"/>
            </a:lnSpc>
            <a:spcBef>
              <a:spcPct val="0"/>
            </a:spcBef>
            <a:spcAft>
              <a:spcPct val="15000"/>
            </a:spcAft>
            <a:buChar char="•"/>
          </a:pPr>
          <a:r>
            <a:rPr lang="en-US" sz="900" b="0" kern="1200">
              <a:solidFill>
                <a:schemeClr val="bg1"/>
              </a:solidFill>
            </a:rPr>
            <a:t>Block Sharing Agents</a:t>
          </a:r>
        </a:p>
        <a:p>
          <a:pPr marL="57150" lvl="1" indent="-57150" algn="l" defTabSz="400050">
            <a:lnSpc>
              <a:spcPct val="90000"/>
            </a:lnSpc>
            <a:spcBef>
              <a:spcPct val="0"/>
            </a:spcBef>
            <a:spcAft>
              <a:spcPct val="15000"/>
            </a:spcAft>
            <a:buChar char="•"/>
          </a:pPr>
          <a:r>
            <a:rPr lang="en-US" sz="900" b="0" kern="1200">
              <a:solidFill>
                <a:schemeClr val="bg1"/>
              </a:solidFill>
            </a:rPr>
            <a:t>Block Editor Sharing</a:t>
          </a:r>
        </a:p>
      </dsp:txBody>
      <dsp:txXfrm>
        <a:off x="596223" y="1571625"/>
        <a:ext cx="2027706" cy="714375"/>
      </dsp:txXfrm>
    </dsp:sp>
    <dsp:sp modelId="{390E0DE6-323E-4E73-89F8-C601FB8F4A16}">
      <dsp:nvSpPr>
        <dsp:cNvPr id="0" name=""/>
        <dsp:cNvSpPr/>
      </dsp:nvSpPr>
      <dsp:spPr>
        <a:xfrm>
          <a:off x="71437" y="1643063"/>
          <a:ext cx="524786" cy="571500"/>
        </a:xfrm>
        <a:prstGeom prst="roundRect">
          <a:avLst>
            <a:gd name="adj" fmla="val 10000"/>
          </a:avLst>
        </a:prstGeom>
        <a:blipFill dpi="0" rotWithShape="1">
          <a:blip xmlns:r="http://schemas.openxmlformats.org/officeDocument/2006/relationships" r:embed="rId5">
            <a:extLst>
              <a:ext uri="{96DAC541-7B7A-43D3-8B79-37D633B846F1}">
                <asvg:svgBlip xmlns:asvg="http://schemas.microsoft.com/office/drawing/2016/SVG/main" r:embed="rId6"/>
              </a:ext>
            </a:extLst>
          </a:blip>
          <a:srcRect/>
          <a:stretch>
            <a:fillRect t="4087" b="4087"/>
          </a:stretch>
        </a:blip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dsp:spPr>
      <dsp:style>
        <a:lnRef idx="0">
          <a:scrgbClr r="0" g="0" b="0"/>
        </a:lnRef>
        <a:fillRef idx="1">
          <a:scrgbClr r="0" g="0" b="0"/>
        </a:fillRef>
        <a:effectRef idx="3">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0FA26E-F11F-474F-852B-4D179B446A60}">
      <dsp:nvSpPr>
        <dsp:cNvPr id="0" name=""/>
        <dsp:cNvSpPr/>
      </dsp:nvSpPr>
      <dsp:spPr>
        <a:xfrm>
          <a:off x="3569" y="353963"/>
          <a:ext cx="1679853" cy="648423"/>
        </a:xfrm>
        <a:prstGeom prst="chevron">
          <a:avLst>
            <a:gd name="adj" fmla="val 40000"/>
          </a:avLst>
        </a:prstGeom>
        <a:solidFill>
          <a:schemeClr val="accent2">
            <a:hueOff val="0"/>
            <a:satOff val="0"/>
            <a:lumOff val="0"/>
            <a:alphaOff val="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dsp:spPr>
      <dsp:style>
        <a:lnRef idx="0">
          <a:scrgbClr r="0" g="0" b="0"/>
        </a:lnRef>
        <a:fillRef idx="3">
          <a:scrgbClr r="0" g="0" b="0"/>
        </a:fillRef>
        <a:effectRef idx="3">
          <a:scrgbClr r="0" g="0" b="0"/>
        </a:effectRef>
        <a:fontRef idx="minor">
          <a:schemeClr val="lt1"/>
        </a:fontRef>
      </dsp:style>
    </dsp:sp>
    <dsp:sp modelId="{73370897-6BF5-4B23-9F95-EF0EDC4423A1}">
      <dsp:nvSpPr>
        <dsp:cNvPr id="0" name=""/>
        <dsp:cNvSpPr/>
      </dsp:nvSpPr>
      <dsp:spPr>
        <a:xfrm>
          <a:off x="451529" y="516069"/>
          <a:ext cx="1418542" cy="648423"/>
        </a:xfrm>
        <a:prstGeom prst="roundRect">
          <a:avLst>
            <a:gd name="adj" fmla="val 10000"/>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2">
          <a:scrgbClr r="0" g="0" b="0"/>
        </a:effectRef>
        <a:fontRef idx="minor"/>
      </dsp:style>
      <dsp:txBody>
        <a:bodyPr spcFirstLastPara="0" vert="horz" wrap="square" lIns="64008" tIns="64008" rIns="64008" bIns="64008" numCol="1" spcCol="1270" anchor="ctr" anchorCtr="0">
          <a:noAutofit/>
        </a:bodyPr>
        <a:lstStyle/>
        <a:p>
          <a:pPr marL="0" lvl="0" indent="0" algn="l" defTabSz="400050">
            <a:lnSpc>
              <a:spcPct val="90000"/>
            </a:lnSpc>
            <a:spcBef>
              <a:spcPct val="0"/>
            </a:spcBef>
            <a:spcAft>
              <a:spcPct val="35000"/>
            </a:spcAft>
            <a:buNone/>
          </a:pPr>
          <a:r>
            <a:rPr lang="en-US" sz="900" kern="1200"/>
            <a:t>Developer Requests Deployment</a:t>
          </a:r>
        </a:p>
      </dsp:txBody>
      <dsp:txXfrm>
        <a:off x="470521" y="535061"/>
        <a:ext cx="1380558" cy="610439"/>
      </dsp:txXfrm>
    </dsp:sp>
    <dsp:sp modelId="{825E9E46-00EB-45BE-BD49-6917867F8486}">
      <dsp:nvSpPr>
        <dsp:cNvPr id="0" name=""/>
        <dsp:cNvSpPr/>
      </dsp:nvSpPr>
      <dsp:spPr>
        <a:xfrm>
          <a:off x="1922334" y="353963"/>
          <a:ext cx="1679853" cy="648423"/>
        </a:xfrm>
        <a:prstGeom prst="chevron">
          <a:avLst>
            <a:gd name="adj" fmla="val 40000"/>
          </a:avLst>
        </a:prstGeom>
        <a:solidFill>
          <a:schemeClr val="accent2">
            <a:hueOff val="-3250166"/>
            <a:satOff val="0"/>
            <a:lumOff val="2811"/>
            <a:alphaOff val="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dsp:spPr>
      <dsp:style>
        <a:lnRef idx="0">
          <a:scrgbClr r="0" g="0" b="0"/>
        </a:lnRef>
        <a:fillRef idx="3">
          <a:scrgbClr r="0" g="0" b="0"/>
        </a:fillRef>
        <a:effectRef idx="3">
          <a:scrgbClr r="0" g="0" b="0"/>
        </a:effectRef>
        <a:fontRef idx="minor">
          <a:schemeClr val="lt1"/>
        </a:fontRef>
      </dsp:style>
    </dsp:sp>
    <dsp:sp modelId="{53D09541-B7BD-4BD4-B137-B9B4044CD767}">
      <dsp:nvSpPr>
        <dsp:cNvPr id="0" name=""/>
        <dsp:cNvSpPr/>
      </dsp:nvSpPr>
      <dsp:spPr>
        <a:xfrm>
          <a:off x="2370295" y="516069"/>
          <a:ext cx="1418542" cy="648423"/>
        </a:xfrm>
        <a:prstGeom prst="roundRect">
          <a:avLst>
            <a:gd name="adj" fmla="val 10000"/>
          </a:avLst>
        </a:prstGeom>
        <a:solidFill>
          <a:schemeClr val="lt1">
            <a:alpha val="90000"/>
            <a:hueOff val="0"/>
            <a:satOff val="0"/>
            <a:lumOff val="0"/>
            <a:alphaOff val="0"/>
          </a:schemeClr>
        </a:solidFill>
        <a:ln w="9525" cap="flat" cmpd="sng" algn="ctr">
          <a:solidFill>
            <a:schemeClr val="accent2">
              <a:hueOff val="-3250166"/>
              <a:satOff val="0"/>
              <a:lumOff val="2811"/>
              <a:alphaOff val="0"/>
            </a:schemeClr>
          </a:solidFill>
          <a:prstDash val="solid"/>
        </a:ln>
        <a:effectLst/>
      </dsp:spPr>
      <dsp:style>
        <a:lnRef idx="1">
          <a:scrgbClr r="0" g="0" b="0"/>
        </a:lnRef>
        <a:fillRef idx="1">
          <a:scrgbClr r="0" g="0" b="0"/>
        </a:fillRef>
        <a:effectRef idx="2">
          <a:scrgbClr r="0" g="0" b="0"/>
        </a:effectRef>
        <a:fontRef idx="minor"/>
      </dsp:style>
      <dsp:txBody>
        <a:bodyPr spcFirstLastPara="0" vert="horz" wrap="square" lIns="64008" tIns="64008" rIns="64008" bIns="64008" numCol="1" spcCol="1270" anchor="ctr" anchorCtr="0">
          <a:noAutofit/>
        </a:bodyPr>
        <a:lstStyle/>
        <a:p>
          <a:pPr marL="0" lvl="0" indent="0" algn="l" defTabSz="400050">
            <a:lnSpc>
              <a:spcPct val="90000"/>
            </a:lnSpc>
            <a:spcBef>
              <a:spcPct val="0"/>
            </a:spcBef>
            <a:spcAft>
              <a:spcPct val="35000"/>
            </a:spcAft>
            <a:buNone/>
          </a:pPr>
          <a:r>
            <a:rPr lang="en-US" sz="900" kern="1200"/>
            <a:t>CoE Review</a:t>
          </a:r>
        </a:p>
        <a:p>
          <a:pPr marL="0" lvl="0" indent="0" algn="l" defTabSz="400050">
            <a:lnSpc>
              <a:spcPct val="90000"/>
            </a:lnSpc>
            <a:spcBef>
              <a:spcPct val="0"/>
            </a:spcBef>
            <a:spcAft>
              <a:spcPct val="35000"/>
            </a:spcAft>
            <a:buNone/>
          </a:pPr>
          <a:r>
            <a:rPr lang="en-US" sz="900" kern="1200"/>
            <a:t>- Gated Approval to Next Step</a:t>
          </a:r>
        </a:p>
      </dsp:txBody>
      <dsp:txXfrm>
        <a:off x="2389287" y="535061"/>
        <a:ext cx="1380558" cy="610439"/>
      </dsp:txXfrm>
    </dsp:sp>
    <dsp:sp modelId="{8887E46E-6192-4627-B756-B9A57C8E99D9}">
      <dsp:nvSpPr>
        <dsp:cNvPr id="0" name=""/>
        <dsp:cNvSpPr/>
      </dsp:nvSpPr>
      <dsp:spPr>
        <a:xfrm>
          <a:off x="3841100" y="353963"/>
          <a:ext cx="1679853" cy="648423"/>
        </a:xfrm>
        <a:prstGeom prst="chevron">
          <a:avLst>
            <a:gd name="adj" fmla="val 40000"/>
          </a:avLst>
        </a:prstGeom>
        <a:solidFill>
          <a:schemeClr val="accent2">
            <a:hueOff val="-6500331"/>
            <a:satOff val="0"/>
            <a:lumOff val="5621"/>
            <a:alphaOff val="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dsp:spPr>
      <dsp:style>
        <a:lnRef idx="0">
          <a:scrgbClr r="0" g="0" b="0"/>
        </a:lnRef>
        <a:fillRef idx="3">
          <a:scrgbClr r="0" g="0" b="0"/>
        </a:fillRef>
        <a:effectRef idx="3">
          <a:scrgbClr r="0" g="0" b="0"/>
        </a:effectRef>
        <a:fontRef idx="minor">
          <a:schemeClr val="lt1"/>
        </a:fontRef>
      </dsp:style>
    </dsp:sp>
    <dsp:sp modelId="{A3A68290-A422-413F-9F08-B015FFD926BD}">
      <dsp:nvSpPr>
        <dsp:cNvPr id="0" name=""/>
        <dsp:cNvSpPr/>
      </dsp:nvSpPr>
      <dsp:spPr>
        <a:xfrm>
          <a:off x="4289061" y="516069"/>
          <a:ext cx="1418542" cy="648423"/>
        </a:xfrm>
        <a:prstGeom prst="roundRect">
          <a:avLst>
            <a:gd name="adj" fmla="val 10000"/>
          </a:avLst>
        </a:prstGeom>
        <a:solidFill>
          <a:schemeClr val="lt1">
            <a:alpha val="90000"/>
            <a:hueOff val="0"/>
            <a:satOff val="0"/>
            <a:lumOff val="0"/>
            <a:alphaOff val="0"/>
          </a:schemeClr>
        </a:solidFill>
        <a:ln w="9525" cap="flat" cmpd="sng" algn="ctr">
          <a:solidFill>
            <a:schemeClr val="accent2">
              <a:hueOff val="-6500331"/>
              <a:satOff val="0"/>
              <a:lumOff val="5621"/>
              <a:alphaOff val="0"/>
            </a:schemeClr>
          </a:solidFill>
          <a:prstDash val="solid"/>
        </a:ln>
        <a:effectLst/>
      </dsp:spPr>
      <dsp:style>
        <a:lnRef idx="1">
          <a:scrgbClr r="0" g="0" b="0"/>
        </a:lnRef>
        <a:fillRef idx="1">
          <a:scrgbClr r="0" g="0" b="0"/>
        </a:fillRef>
        <a:effectRef idx="2">
          <a:scrgbClr r="0" g="0" b="0"/>
        </a:effectRef>
        <a:fontRef idx="minor"/>
      </dsp:style>
      <dsp:txBody>
        <a:bodyPr spcFirstLastPara="0" vert="horz" wrap="square" lIns="64008" tIns="64008" rIns="64008" bIns="64008" numCol="1" spcCol="1270" anchor="ctr" anchorCtr="0">
          <a:noAutofit/>
        </a:bodyPr>
        <a:lstStyle/>
        <a:p>
          <a:pPr marL="0" lvl="0" indent="0" algn="l" defTabSz="400050">
            <a:lnSpc>
              <a:spcPct val="90000"/>
            </a:lnSpc>
            <a:spcBef>
              <a:spcPct val="0"/>
            </a:spcBef>
            <a:spcAft>
              <a:spcPct val="35000"/>
            </a:spcAft>
            <a:buNone/>
          </a:pPr>
          <a:r>
            <a:rPr lang="en-US" sz="900" kern="1200"/>
            <a:t>Security Review</a:t>
          </a:r>
        </a:p>
        <a:p>
          <a:pPr marL="0" lvl="0" indent="0" algn="l" defTabSz="400050">
            <a:lnSpc>
              <a:spcPct val="90000"/>
            </a:lnSpc>
            <a:spcBef>
              <a:spcPct val="0"/>
            </a:spcBef>
            <a:spcAft>
              <a:spcPct val="35000"/>
            </a:spcAft>
            <a:buNone/>
          </a:pPr>
          <a:r>
            <a:rPr lang="en-US" sz="900" kern="1200"/>
            <a:t>- Gated Approval to Next Step</a:t>
          </a:r>
        </a:p>
      </dsp:txBody>
      <dsp:txXfrm>
        <a:off x="4308053" y="535061"/>
        <a:ext cx="1380558" cy="610439"/>
      </dsp:txXfrm>
    </dsp:sp>
    <dsp:sp modelId="{E994607C-1623-4C47-AB13-884E15914568}">
      <dsp:nvSpPr>
        <dsp:cNvPr id="0" name=""/>
        <dsp:cNvSpPr/>
      </dsp:nvSpPr>
      <dsp:spPr>
        <a:xfrm>
          <a:off x="5759866" y="353963"/>
          <a:ext cx="1679853" cy="648423"/>
        </a:xfrm>
        <a:prstGeom prst="chevron">
          <a:avLst>
            <a:gd name="adj" fmla="val 40000"/>
          </a:avLst>
        </a:prstGeom>
        <a:solidFill>
          <a:schemeClr val="accent2">
            <a:hueOff val="-9750496"/>
            <a:satOff val="0"/>
            <a:lumOff val="8432"/>
            <a:alphaOff val="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dsp:spPr>
      <dsp:style>
        <a:lnRef idx="0">
          <a:scrgbClr r="0" g="0" b="0"/>
        </a:lnRef>
        <a:fillRef idx="3">
          <a:scrgbClr r="0" g="0" b="0"/>
        </a:fillRef>
        <a:effectRef idx="3">
          <a:scrgbClr r="0" g="0" b="0"/>
        </a:effectRef>
        <a:fontRef idx="minor">
          <a:schemeClr val="lt1"/>
        </a:fontRef>
      </dsp:style>
    </dsp:sp>
    <dsp:sp modelId="{389EE2DA-2A82-460E-92CB-FA623E8F047D}">
      <dsp:nvSpPr>
        <dsp:cNvPr id="0" name=""/>
        <dsp:cNvSpPr/>
      </dsp:nvSpPr>
      <dsp:spPr>
        <a:xfrm>
          <a:off x="6207827" y="516069"/>
          <a:ext cx="1418542" cy="648423"/>
        </a:xfrm>
        <a:prstGeom prst="roundRect">
          <a:avLst>
            <a:gd name="adj" fmla="val 10000"/>
          </a:avLst>
        </a:prstGeom>
        <a:solidFill>
          <a:schemeClr val="lt1">
            <a:alpha val="90000"/>
            <a:hueOff val="0"/>
            <a:satOff val="0"/>
            <a:lumOff val="0"/>
            <a:alphaOff val="0"/>
          </a:schemeClr>
        </a:solidFill>
        <a:ln w="9525" cap="flat" cmpd="sng" algn="ctr">
          <a:solidFill>
            <a:schemeClr val="accent2">
              <a:hueOff val="-9750496"/>
              <a:satOff val="0"/>
              <a:lumOff val="8432"/>
              <a:alphaOff val="0"/>
            </a:schemeClr>
          </a:solidFill>
          <a:prstDash val="solid"/>
        </a:ln>
        <a:effectLst/>
      </dsp:spPr>
      <dsp:style>
        <a:lnRef idx="1">
          <a:scrgbClr r="0" g="0" b="0"/>
        </a:lnRef>
        <a:fillRef idx="1">
          <a:scrgbClr r="0" g="0" b="0"/>
        </a:fillRef>
        <a:effectRef idx="2">
          <a:scrgbClr r="0" g="0" b="0"/>
        </a:effectRef>
        <a:fontRef idx="minor"/>
      </dsp:style>
      <dsp:txBody>
        <a:bodyPr spcFirstLastPara="0" vert="horz" wrap="square" lIns="64008" tIns="64008" rIns="64008" bIns="64008" numCol="1" spcCol="1270" anchor="ctr" anchorCtr="0">
          <a:noAutofit/>
        </a:bodyPr>
        <a:lstStyle/>
        <a:p>
          <a:pPr marL="0" lvl="0" indent="0" algn="l" defTabSz="400050">
            <a:lnSpc>
              <a:spcPct val="90000"/>
            </a:lnSpc>
            <a:spcBef>
              <a:spcPct val="0"/>
            </a:spcBef>
            <a:spcAft>
              <a:spcPct val="35000"/>
            </a:spcAft>
            <a:buNone/>
          </a:pPr>
          <a:r>
            <a:rPr lang="en-US" sz="900" kern="1200"/>
            <a:t>Promote Solution to New Environment</a:t>
          </a:r>
        </a:p>
      </dsp:txBody>
      <dsp:txXfrm>
        <a:off x="6226819" y="535061"/>
        <a:ext cx="1380558" cy="61043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49A9FE-9B86-4BD7-862C-9BF2770C4E75}">
      <dsp:nvSpPr>
        <dsp:cNvPr id="0" name=""/>
        <dsp:cNvSpPr/>
      </dsp:nvSpPr>
      <dsp:spPr>
        <a:xfrm>
          <a:off x="0" y="0"/>
          <a:ext cx="2623929" cy="714375"/>
        </a:xfrm>
        <a:prstGeom prst="roundRect">
          <a:avLst>
            <a:gd name="adj" fmla="val 10000"/>
          </a:avLst>
        </a:prstGeom>
        <a:solidFill>
          <a:schemeClr val="accent2">
            <a:hueOff val="0"/>
            <a:satOff val="0"/>
            <a:lumOff val="0"/>
            <a:alphaOff val="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66725">
            <a:lnSpc>
              <a:spcPct val="90000"/>
            </a:lnSpc>
            <a:spcBef>
              <a:spcPct val="0"/>
            </a:spcBef>
            <a:spcAft>
              <a:spcPct val="35000"/>
            </a:spcAft>
            <a:buNone/>
          </a:pPr>
          <a:r>
            <a:rPr lang="en-US" sz="1050" kern="1200"/>
            <a:t>Gated Deployment process</a:t>
          </a:r>
        </a:p>
      </dsp:txBody>
      <dsp:txXfrm>
        <a:off x="596223" y="0"/>
        <a:ext cx="2027706" cy="714375"/>
      </dsp:txXfrm>
    </dsp:sp>
    <dsp:sp modelId="{DF020B96-8978-4098-81DB-70013F52D170}">
      <dsp:nvSpPr>
        <dsp:cNvPr id="0" name=""/>
        <dsp:cNvSpPr/>
      </dsp:nvSpPr>
      <dsp:spPr>
        <a:xfrm>
          <a:off x="71437" y="71437"/>
          <a:ext cx="524786" cy="571500"/>
        </a:xfrm>
        <a:prstGeom prst="roundRect">
          <a:avLst>
            <a:gd name="adj" fmla="val 10000"/>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l="-13000" r="-13000"/>
          </a:stretch>
        </a:blip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dsp:spPr>
      <dsp:style>
        <a:lnRef idx="0">
          <a:scrgbClr r="0" g="0" b="0"/>
        </a:lnRef>
        <a:fillRef idx="1">
          <a:scrgbClr r="0" g="0" b="0"/>
        </a:fillRef>
        <a:effectRef idx="3">
          <a:scrgbClr r="0" g="0" b="0"/>
        </a:effectRef>
        <a:fontRef idx="minor"/>
      </dsp:style>
    </dsp:sp>
    <dsp:sp modelId="{BF0C7386-4919-440E-AA9E-6567B43D13A9}">
      <dsp:nvSpPr>
        <dsp:cNvPr id="0" name=""/>
        <dsp:cNvSpPr/>
      </dsp:nvSpPr>
      <dsp:spPr>
        <a:xfrm>
          <a:off x="0" y="785812"/>
          <a:ext cx="2623929" cy="714375"/>
        </a:xfrm>
        <a:prstGeom prst="roundRect">
          <a:avLst>
            <a:gd name="adj" fmla="val 10000"/>
          </a:avLst>
        </a:prstGeom>
        <a:solidFill>
          <a:schemeClr val="accent2">
            <a:hueOff val="-4875248"/>
            <a:satOff val="0"/>
            <a:lumOff val="4216"/>
            <a:alphaOff val="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66725">
            <a:lnSpc>
              <a:spcPct val="90000"/>
            </a:lnSpc>
            <a:spcBef>
              <a:spcPct val="0"/>
            </a:spcBef>
            <a:spcAft>
              <a:spcPct val="35000"/>
            </a:spcAft>
            <a:buNone/>
          </a:pPr>
          <a:r>
            <a:rPr lang="en-US" sz="1050" kern="1200"/>
            <a:t>Secure and Compliant</a:t>
          </a:r>
        </a:p>
      </dsp:txBody>
      <dsp:txXfrm>
        <a:off x="596223" y="785812"/>
        <a:ext cx="2027706" cy="714375"/>
      </dsp:txXfrm>
    </dsp:sp>
    <dsp:sp modelId="{F1CBF5C5-7EC0-4DF9-8E1B-C7DAD1DF7989}">
      <dsp:nvSpPr>
        <dsp:cNvPr id="0" name=""/>
        <dsp:cNvSpPr/>
      </dsp:nvSpPr>
      <dsp:spPr>
        <a:xfrm>
          <a:off x="71437" y="857250"/>
          <a:ext cx="524786" cy="571500"/>
        </a:xfrm>
        <a:prstGeom prst="roundRect">
          <a:avLst>
            <a:gd name="adj" fmla="val 10000"/>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l="-4000" r="-4000"/>
          </a:stretch>
        </a:blip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dsp:spPr>
      <dsp:style>
        <a:lnRef idx="0">
          <a:scrgbClr r="0" g="0" b="0"/>
        </a:lnRef>
        <a:fillRef idx="1">
          <a:scrgbClr r="0" g="0" b="0"/>
        </a:fillRef>
        <a:effectRef idx="3">
          <a:scrgbClr r="0" g="0" b="0"/>
        </a:effectRef>
        <a:fontRef idx="minor"/>
      </dsp:style>
    </dsp:sp>
    <dsp:sp modelId="{A39FD606-DB2A-48DC-A339-5EBAC2C3454C}">
      <dsp:nvSpPr>
        <dsp:cNvPr id="0" name=""/>
        <dsp:cNvSpPr/>
      </dsp:nvSpPr>
      <dsp:spPr>
        <a:xfrm>
          <a:off x="0" y="1571625"/>
          <a:ext cx="2623929" cy="714375"/>
        </a:xfrm>
        <a:prstGeom prst="roundRect">
          <a:avLst>
            <a:gd name="adj" fmla="val 10000"/>
          </a:avLst>
        </a:prstGeom>
        <a:solidFill>
          <a:schemeClr val="accent2">
            <a:hueOff val="-9750496"/>
            <a:satOff val="0"/>
            <a:lumOff val="8432"/>
            <a:alphaOff val="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66725">
            <a:lnSpc>
              <a:spcPct val="90000"/>
            </a:lnSpc>
            <a:spcBef>
              <a:spcPct val="0"/>
            </a:spcBef>
            <a:spcAft>
              <a:spcPct val="35000"/>
            </a:spcAft>
            <a:buNone/>
          </a:pPr>
          <a:r>
            <a:rPr lang="en-US" sz="1050" kern="1200"/>
            <a:t>Audited</a:t>
          </a:r>
        </a:p>
      </dsp:txBody>
      <dsp:txXfrm>
        <a:off x="596223" y="1571625"/>
        <a:ext cx="2027706" cy="714375"/>
      </dsp:txXfrm>
    </dsp:sp>
    <dsp:sp modelId="{CDD90DBC-0339-47DB-8EAD-1CDAE99C073D}">
      <dsp:nvSpPr>
        <dsp:cNvPr id="0" name=""/>
        <dsp:cNvSpPr/>
      </dsp:nvSpPr>
      <dsp:spPr>
        <a:xfrm>
          <a:off x="71437" y="1643063"/>
          <a:ext cx="524786" cy="571500"/>
        </a:xfrm>
        <a:prstGeom prst="roundRect">
          <a:avLst>
            <a:gd name="adj" fmla="val 10000"/>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l="-4000" r="-4000"/>
          </a:stretch>
        </a:blip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dsp:spPr>
      <dsp:style>
        <a:lnRef idx="0">
          <a:scrgbClr r="0" g="0" b="0"/>
        </a:lnRef>
        <a:fillRef idx="1">
          <a:scrgbClr r="0" g="0" b="0"/>
        </a:fillRef>
        <a:effectRef idx="3">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36AF10-6457-4193-90BA-83EFBC4E1B45}">
      <dsp:nvSpPr>
        <dsp:cNvPr id="0" name=""/>
        <dsp:cNvSpPr/>
      </dsp:nvSpPr>
      <dsp:spPr>
        <a:xfrm>
          <a:off x="3214" y="391"/>
          <a:ext cx="8939450" cy="489726"/>
        </a:xfrm>
        <a:prstGeom prst="roundRect">
          <a:avLst>
            <a:gd name="adj" fmla="val 10000"/>
          </a:avLst>
        </a:prstGeom>
        <a:solidFill>
          <a:schemeClr val="accent2">
            <a:hueOff val="0"/>
            <a:satOff val="0"/>
            <a:lumOff val="0"/>
            <a:alphaOff val="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Contoso</a:t>
          </a:r>
        </a:p>
      </dsp:txBody>
      <dsp:txXfrm>
        <a:off x="17558" y="14735"/>
        <a:ext cx="8910762" cy="461038"/>
      </dsp:txXfrm>
    </dsp:sp>
    <dsp:sp modelId="{C3777DEF-21D8-4C11-B520-0E152C2327AB}">
      <dsp:nvSpPr>
        <dsp:cNvPr id="0" name=""/>
        <dsp:cNvSpPr/>
      </dsp:nvSpPr>
      <dsp:spPr>
        <a:xfrm>
          <a:off x="3214" y="696816"/>
          <a:ext cx="2821796" cy="489726"/>
        </a:xfrm>
        <a:prstGeom prst="roundRect">
          <a:avLst>
            <a:gd name="adj" fmla="val 10000"/>
          </a:avLst>
        </a:prstGeom>
        <a:solidFill>
          <a:srgbClr val="49C5B1"/>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COO – Dev</a:t>
          </a:r>
        </a:p>
      </dsp:txBody>
      <dsp:txXfrm>
        <a:off x="17558" y="711160"/>
        <a:ext cx="2793108" cy="461038"/>
      </dsp:txXfrm>
    </dsp:sp>
    <dsp:sp modelId="{641BE224-B1AE-41C3-996B-984844674134}">
      <dsp:nvSpPr>
        <dsp:cNvPr id="0" name=""/>
        <dsp:cNvSpPr/>
      </dsp:nvSpPr>
      <dsp:spPr>
        <a:xfrm>
          <a:off x="3062041" y="696816"/>
          <a:ext cx="2821796" cy="489726"/>
        </a:xfrm>
        <a:prstGeom prst="roundRect">
          <a:avLst>
            <a:gd name="adj" fmla="val 10000"/>
          </a:avLst>
        </a:prstGeom>
        <a:solidFill>
          <a:srgbClr val="49C5B1"/>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COO - QA</a:t>
          </a:r>
        </a:p>
      </dsp:txBody>
      <dsp:txXfrm>
        <a:off x="3076385" y="711160"/>
        <a:ext cx="2793108" cy="461038"/>
      </dsp:txXfrm>
    </dsp:sp>
    <dsp:sp modelId="{C5B378EC-D88E-4C82-97A5-87EB42FE64E0}">
      <dsp:nvSpPr>
        <dsp:cNvPr id="0" name=""/>
        <dsp:cNvSpPr/>
      </dsp:nvSpPr>
      <dsp:spPr>
        <a:xfrm>
          <a:off x="6120868" y="696816"/>
          <a:ext cx="2821796" cy="489726"/>
        </a:xfrm>
        <a:prstGeom prst="roundRect">
          <a:avLst>
            <a:gd name="adj" fmla="val 10000"/>
          </a:avLst>
        </a:prstGeom>
        <a:solidFill>
          <a:srgbClr val="49C5B1"/>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COO - Production</a:t>
          </a:r>
        </a:p>
      </dsp:txBody>
      <dsp:txXfrm>
        <a:off x="6135212" y="711160"/>
        <a:ext cx="2793108" cy="461038"/>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3.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9170F47-944E-438F-B603-2AF2421BA271}" type="datetimeFigureOut">
              <a:t>7/25/2025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1250EDD-C583-40D9-8484-DD55AF8D594E}" type="slidenum">
              <a:t>‹#›</a:t>
            </a:fld>
            <a:endParaRPr lang="en-US"/>
          </a:p>
        </p:txBody>
      </p:sp>
    </p:spTree>
    <p:extLst>
      <p:ext uri="{BB962C8B-B14F-4D97-AF65-F5344CB8AC3E}">
        <p14:creationId xmlns:p14="http://schemas.microsoft.com/office/powerpoint/2010/main" val="21123483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nacdonline.org/all-governance/governance-resources/governance-research/outlook-and-challenges/2025-governance-outlook/tuning-corporate-governance-for-ai-adoption/"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https://www.vanta.com/resources/ai-governance"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7/25/2025 9:56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6293592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Many of  us innovation and technology enthusiasts tend to focus on available tools for problem solving (which Rahul will cover later through the rest of this session). However, it is important to consider governance from a broader perspective. There are three primary governance pillars or lenses that you can use to help you achieve a balance between security, governance, and innovation: people, process, and tools.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In the interest of time, we will not get the details of each of the pillars but we will give a glimpse and a few examples for each of them</a:t>
            </a:r>
          </a:p>
        </p:txBody>
      </p:sp>
      <p:sp>
        <p:nvSpPr>
          <p:cNvPr id="4" name="Slide Number Placeholder 3"/>
          <p:cNvSpPr>
            <a:spLocks noGrp="1"/>
          </p:cNvSpPr>
          <p:nvPr>
            <p:ph type="sldNum" sz="quarter" idx="5"/>
          </p:nvPr>
        </p:nvSpPr>
        <p:spPr/>
        <p:txBody>
          <a:bodyPr/>
          <a:lstStyle/>
          <a:p>
            <a:fld id="{B1250EDD-C583-40D9-8484-DD55AF8D594E}" type="slidenum">
              <a:rPr lang="en-US" smtClean="0"/>
              <a:t>12</a:t>
            </a:fld>
            <a:endParaRPr lang="en-US"/>
          </a:p>
        </p:txBody>
      </p:sp>
    </p:spTree>
    <p:extLst>
      <p:ext uri="{BB962C8B-B14F-4D97-AF65-F5344CB8AC3E}">
        <p14:creationId xmlns:p14="http://schemas.microsoft.com/office/powerpoint/2010/main" val="39616843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40775-4A73-64FE-8B93-1177A10D6F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28C6C5-9D6B-DE18-98AD-CB4D0FBD86E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59783C-D06B-5E40-C5AA-91B6BA60DBFA}"/>
              </a:ext>
            </a:extLst>
          </p:cNvPr>
          <p:cNvSpPr>
            <a:spLocks noGrp="1"/>
          </p:cNvSpPr>
          <p:nvPr>
            <p:ph type="body" idx="1"/>
          </p:nvPr>
        </p:nvSpPr>
        <p:spPr/>
        <p:txBody>
          <a:bodyPr/>
          <a:lstStyle/>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But before we do that, it is also important to recognize that each organization has its own structure and requirements, which may necessitate the customization of their governance framework. For instance, governance teams can be organized in different ways. In a centralized model, uniform control is provided across various parts of the organization, promoting consistency but potentially introducing bottlenecks. Alternatively, a federated governance model allows the central unit to maintain oversight of specific aspects while delegating other responsibilities to sub-units.</a:t>
            </a:r>
          </a:p>
        </p:txBody>
      </p:sp>
      <p:sp>
        <p:nvSpPr>
          <p:cNvPr id="4" name="Header Placeholder 3">
            <a:extLst>
              <a:ext uri="{FF2B5EF4-FFF2-40B4-BE49-F238E27FC236}">
                <a16:creationId xmlns:a16="http://schemas.microsoft.com/office/drawing/2014/main" id="{0819F79B-0EC6-BC54-D03A-EC02BA26F191}"/>
              </a:ext>
            </a:extLst>
          </p:cNvPr>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a:extLst>
              <a:ext uri="{FF2B5EF4-FFF2-40B4-BE49-F238E27FC236}">
                <a16:creationId xmlns:a16="http://schemas.microsoft.com/office/drawing/2014/main" id="{024EABAB-B6C4-6227-B1FC-B7AC43E87757}"/>
              </a:ext>
            </a:extLst>
          </p:cNvPr>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2363AF40-7E6B-E1A0-DC7C-797250360439}"/>
              </a:ext>
            </a:extLst>
          </p:cNvPr>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49B14B72-BE03-4760-B747-D349DA60D861}"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7/25/2025 9:56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a:extLst>
              <a:ext uri="{FF2B5EF4-FFF2-40B4-BE49-F238E27FC236}">
                <a16:creationId xmlns:a16="http://schemas.microsoft.com/office/drawing/2014/main" id="{996DED2F-B54A-AE64-5A22-6A90EBFC1E6F}"/>
              </a:ext>
            </a:extLst>
          </p:cNvPr>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5380952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348C44-8356-DB7F-CA43-996CA8D400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A39DC2A-DF74-44B2-A763-A2B6C1944DC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3EE330-540B-006A-5549-10FB82C16707}"/>
              </a:ext>
            </a:extLst>
          </p:cNvPr>
          <p:cNvSpPr>
            <a:spLocks noGrp="1"/>
          </p:cNvSpPr>
          <p:nvPr>
            <p:ph type="body" idx="1"/>
          </p:nvPr>
        </p:nvSpPr>
        <p:spPr/>
        <p:txBody>
          <a:bodyPr/>
          <a:lstStyle/>
          <a:p>
            <a:r>
              <a:rPr lang="en-US" sz="1200" kern="1200">
                <a:solidFill>
                  <a:schemeClr val="tx1"/>
                </a:solidFill>
                <a:effectLst/>
                <a:latin typeface="+mn-lt"/>
                <a:ea typeface="+mn-ea"/>
                <a:cs typeface="+mn-cs"/>
              </a:rPr>
              <a:t>Let's revisit the Chief Copilot Officer responsibilities and your CTO's request for a governance strategy that supports innovation.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Here’s a three steps streamlined approach that you can use to build your governance strategy based on the three pillars we previously mentioned : people, process, and tools.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This is not meant to be an exhaustive list, but you can use it more as a reference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tell us if you'd like more detail in the future—we want to keep this practical.</a:t>
            </a:r>
          </a:p>
          <a:p>
            <a:endParaRPr lang="en-US" sz="1200" kern="1200">
              <a:solidFill>
                <a:schemeClr val="tx1"/>
              </a:solidFill>
              <a:effectLst/>
              <a:latin typeface="+mn-lt"/>
              <a:ea typeface="+mn-ea"/>
              <a:cs typeface="+mn-cs"/>
            </a:endParaRPr>
          </a:p>
          <a:p>
            <a:r>
              <a:rPr lang="en-US" sz="1200" b="1" kern="1200">
                <a:solidFill>
                  <a:schemeClr val="tx1"/>
                </a:solidFill>
                <a:effectLst/>
                <a:latin typeface="+mn-lt"/>
                <a:ea typeface="+mn-ea"/>
                <a:cs typeface="+mn-cs"/>
              </a:rPr>
              <a:t>Step 1: Establish a baseline in your organization.</a:t>
            </a:r>
          </a:p>
          <a:p>
            <a:r>
              <a:rPr lang="en-US" sz="1200" kern="1200">
                <a:solidFill>
                  <a:schemeClr val="tx1"/>
                </a:solidFill>
                <a:effectLst/>
                <a:latin typeface="+mn-lt"/>
                <a:ea typeface="+mn-ea"/>
                <a:cs typeface="+mn-cs"/>
              </a:rPr>
              <a:t>When you step into your new role, it is important to establish a baseline of all agents in your organization and tenant to avoid Shadow IT. Identify where agents are deployed, who owns them, and review any industry-specific regulatory or compliance requirements—these may be stricter in sectors like banking compared to manufacturing. This baseline will inform your governance strategy. Currently, various tools available in PPAC and MAC can provide the necessary visibility.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Balanced Governance Approach : Adopt frameworks and tools that ensure control while promoting innovation for managing Copilot Studio agents effectively.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p:txBody>
      </p:sp>
      <p:sp>
        <p:nvSpPr>
          <p:cNvPr id="4" name="Slide Number Placeholder 3">
            <a:extLst>
              <a:ext uri="{FF2B5EF4-FFF2-40B4-BE49-F238E27FC236}">
                <a16:creationId xmlns:a16="http://schemas.microsoft.com/office/drawing/2014/main" id="{DB84375A-77B7-057C-B2E4-0BB814532496}"/>
              </a:ext>
            </a:extLst>
          </p:cNvPr>
          <p:cNvSpPr>
            <a:spLocks noGrp="1"/>
          </p:cNvSpPr>
          <p:nvPr>
            <p:ph type="sldNum" sz="quarter" idx="5"/>
          </p:nvPr>
        </p:nvSpPr>
        <p:spPr/>
        <p:txBody>
          <a:bodyPr/>
          <a:lstStyle/>
          <a:p>
            <a:fld id="{B1250EDD-C583-40D9-8484-DD55AF8D594E}" type="slidenum">
              <a:rPr lang="en-US" smtClean="0"/>
              <a:t>14</a:t>
            </a:fld>
            <a:endParaRPr lang="en-US"/>
          </a:p>
        </p:txBody>
      </p:sp>
    </p:spTree>
    <p:extLst>
      <p:ext uri="{BB962C8B-B14F-4D97-AF65-F5344CB8AC3E}">
        <p14:creationId xmlns:p14="http://schemas.microsoft.com/office/powerpoint/2010/main" val="37902630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D669F9-46D4-E5D8-0398-F4778CCC2C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5246F2-75E9-2447-8AFB-F96CFD9D434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C797E6-EAA2-F247-9CF7-56B0221797EB}"/>
              </a:ext>
            </a:extLst>
          </p:cNvPr>
          <p:cNvSpPr>
            <a:spLocks noGrp="1"/>
          </p:cNvSpPr>
          <p:nvPr>
            <p:ph type="body" idx="1"/>
          </p:nvPr>
        </p:nvSpPr>
        <p:spPr/>
        <p:txBody>
          <a:bodyPr/>
          <a:lstStyle/>
          <a:p>
            <a:r>
              <a:rPr lang="en-US" sz="1200" b="1" kern="1200">
                <a:solidFill>
                  <a:schemeClr val="tx1"/>
                </a:solidFill>
                <a:effectLst/>
                <a:latin typeface="+mn-lt"/>
                <a:ea typeface="+mn-ea"/>
                <a:cs typeface="+mn-cs"/>
              </a:rPr>
              <a:t>Step 2: Design the Governance Framework</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 To meet your organization's requirements, it is essential to establish clear governance guidelines across the enterprise and ensure that all stakeholders and users are appropriately educated and trained on these protocols.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-Additionally, developing a comprehensive environment strategy will enable you to maintain robust governance controls and set effective guardrails.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-Today, tools such as PPAC, Managed Environments, Environment Groups, and the COE Starter Toolkit are available to help implement and support your desired governance strategy.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Configure once deploy everywhere – reduce the overhead and admin management burden </a:t>
            </a:r>
          </a:p>
          <a:p>
            <a:endParaRPr lang="en-US" sz="1200" b="1"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7C0A8E93-CB11-C53B-522D-DE290FA5E007}"/>
              </a:ext>
            </a:extLst>
          </p:cNvPr>
          <p:cNvSpPr>
            <a:spLocks noGrp="1"/>
          </p:cNvSpPr>
          <p:nvPr>
            <p:ph type="sldNum" sz="quarter" idx="5"/>
          </p:nvPr>
        </p:nvSpPr>
        <p:spPr/>
        <p:txBody>
          <a:bodyPr/>
          <a:lstStyle/>
          <a:p>
            <a:fld id="{B1250EDD-C583-40D9-8484-DD55AF8D594E}" type="slidenum">
              <a:rPr lang="en-US" smtClean="0"/>
              <a:t>15</a:t>
            </a:fld>
            <a:endParaRPr lang="en-US"/>
          </a:p>
        </p:txBody>
      </p:sp>
    </p:spTree>
    <p:extLst>
      <p:ext uri="{BB962C8B-B14F-4D97-AF65-F5344CB8AC3E}">
        <p14:creationId xmlns:p14="http://schemas.microsoft.com/office/powerpoint/2010/main" val="13166206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Step 3: Automate , monitor , detect, improve</a:t>
            </a:r>
          </a:p>
          <a:p>
            <a:r>
              <a:rPr lang="en-US" sz="1200" kern="1200">
                <a:solidFill>
                  <a:schemeClr val="tx1"/>
                </a:solidFill>
                <a:effectLst/>
                <a:latin typeface="+mn-lt"/>
                <a:ea typeface="+mn-ea"/>
                <a:cs typeface="+mn-cs"/>
              </a:rPr>
              <a:t>Having developed and implemented the primary components of your governance strategy, it is essential to systematically monitor all key governance indicators, telemetry, and relevant KPIs. This will enable you to measure, enhance, and ideally automate critical processes for consistent policy management and enforcement while fulfilling your organization's requirements. Monitoring should include cost, performance, and other significant KPIs pertinent to your business objectives. There are a variety of Microsoft and Power Platform tools available that can assist in these efforts.</a:t>
            </a:r>
          </a:p>
        </p:txBody>
      </p:sp>
      <p:sp>
        <p:nvSpPr>
          <p:cNvPr id="4" name="Slide Number Placeholder 3"/>
          <p:cNvSpPr>
            <a:spLocks noGrp="1"/>
          </p:cNvSpPr>
          <p:nvPr>
            <p:ph type="sldNum" sz="quarter" idx="5"/>
          </p:nvPr>
        </p:nvSpPr>
        <p:spPr/>
        <p:txBody>
          <a:bodyPr/>
          <a:lstStyle/>
          <a:p>
            <a:fld id="{B1250EDD-C583-40D9-8484-DD55AF8D594E}" type="slidenum">
              <a:rPr lang="en-US" smtClean="0"/>
              <a:t>16</a:t>
            </a:fld>
            <a:endParaRPr lang="en-US"/>
          </a:p>
        </p:txBody>
      </p:sp>
    </p:spTree>
    <p:extLst>
      <p:ext uri="{BB962C8B-B14F-4D97-AF65-F5344CB8AC3E}">
        <p14:creationId xmlns:p14="http://schemas.microsoft.com/office/powerpoint/2010/main" val="35029819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Tools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71BFF8-171C-4B18-9218-F7C4FB91F05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065159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CF3BB22-7765-44BB-8DE9-92A5E1A4B1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240188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DC9485-0322-4FC3-D67F-B37D69C583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24F8EF-1A08-D3B3-7677-DFD7AA3577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1250B0-BB1C-EAF9-45C2-C28E67E3DE6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97965F9-13F7-B398-B87A-322BDA303AB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29D5F6-0A01-4CB4-8EFF-808AC8FA1878}"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3469418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B1D5AA-2616-8162-BB24-97519489EAA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B6DE72-B049-B2D5-8CB8-072AB0C6BF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6572A8E-902A-54AA-961E-13966B2D73B9}"/>
              </a:ext>
            </a:extLst>
          </p:cNvPr>
          <p:cNvSpPr>
            <a:spLocks noGrp="1"/>
          </p:cNvSpPr>
          <p:nvPr>
            <p:ph type="body" idx="1"/>
          </p:nvPr>
        </p:nvSpPr>
        <p:spPr/>
        <p:txBody>
          <a:bodyPr/>
          <a:lstStyle/>
          <a:p>
            <a:endParaRPr lang="en-US"/>
          </a:p>
        </p:txBody>
      </p:sp>
      <p:sp>
        <p:nvSpPr>
          <p:cNvPr id="4" name="Header Placeholder 3">
            <a:extLst>
              <a:ext uri="{FF2B5EF4-FFF2-40B4-BE49-F238E27FC236}">
                <a16:creationId xmlns:a16="http://schemas.microsoft.com/office/drawing/2014/main" id="{53152946-8ABA-9BC6-2E0F-29BA665037A1}"/>
              </a:ext>
            </a:extLst>
          </p:cNvPr>
          <p:cNvSpPr>
            <a:spLocks noGrp="1"/>
          </p:cNvSpPr>
          <p:nvPr>
            <p:ph type="hdr" sz="quarter"/>
          </p:nvPr>
        </p:nvSpPr>
        <p:spPr/>
        <p:txBody>
          <a:bodyPr/>
          <a:lstStyle/>
          <a:p>
            <a:pPr defTabSz="930277">
              <a:defRPr/>
            </a:pPr>
            <a:endParaRPr lang="en-US">
              <a:solidFill>
                <a:prstClr val="black"/>
              </a:solidFill>
            </a:endParaRPr>
          </a:p>
        </p:txBody>
      </p:sp>
      <p:sp>
        <p:nvSpPr>
          <p:cNvPr id="5" name="Footer Placeholder 4">
            <a:extLst>
              <a:ext uri="{FF2B5EF4-FFF2-40B4-BE49-F238E27FC236}">
                <a16:creationId xmlns:a16="http://schemas.microsoft.com/office/drawing/2014/main" id="{A5BA4353-C872-8538-7E42-4D37EDCC7106}"/>
              </a:ext>
            </a:extLst>
          </p:cNvPr>
          <p:cNvSpPr>
            <a:spLocks noGrp="1"/>
          </p:cNvSpPr>
          <p:nvPr>
            <p:ph type="ftr" sz="quarter" idx="4"/>
          </p:nvPr>
        </p:nvSpPr>
        <p:spPr/>
        <p:txBody>
          <a:bodyPr/>
          <a:lstStyle/>
          <a:p>
            <a:pPr defTabSz="921077" eaLnBrk="0" hangingPunct="0">
              <a:defRPr/>
            </a:pPr>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43B35462-3B5E-663E-43D4-7269A9C7A376}"/>
              </a:ext>
            </a:extLst>
          </p:cNvPr>
          <p:cNvSpPr>
            <a:spLocks noGrp="1"/>
          </p:cNvSpPr>
          <p:nvPr>
            <p:ph type="dt" idx="1"/>
          </p:nvPr>
        </p:nvSpPr>
        <p:spPr/>
        <p:txBody>
          <a:bodyPr/>
          <a:lstStyle/>
          <a:p>
            <a:pPr defTabSz="930277">
              <a:defRPr/>
            </a:pPr>
            <a:fld id="{7A45C5EE-CC90-C840-AAF8-84F98101312C}" type="datetime8">
              <a:rPr lang="en-CA">
                <a:solidFill>
                  <a:prstClr val="black"/>
                </a:solidFill>
              </a:rPr>
              <a:pPr defTabSz="930277">
                <a:defRPr/>
              </a:pPr>
              <a:t>2025-07-25 9:56 AM</a:t>
            </a:fld>
            <a:endParaRPr lang="en-US">
              <a:solidFill>
                <a:prstClr val="black"/>
              </a:solidFill>
            </a:endParaRPr>
          </a:p>
        </p:txBody>
      </p:sp>
      <p:sp>
        <p:nvSpPr>
          <p:cNvPr id="7" name="Slide Number Placeholder 6">
            <a:extLst>
              <a:ext uri="{FF2B5EF4-FFF2-40B4-BE49-F238E27FC236}">
                <a16:creationId xmlns:a16="http://schemas.microsoft.com/office/drawing/2014/main" id="{E3B24D2D-5895-A422-2A74-36A2F7DAE6C8}"/>
              </a:ext>
            </a:extLst>
          </p:cNvPr>
          <p:cNvSpPr>
            <a:spLocks noGrp="1"/>
          </p:cNvSpPr>
          <p:nvPr>
            <p:ph type="sldNum" sz="quarter" idx="5"/>
          </p:nvPr>
        </p:nvSpPr>
        <p:spPr/>
        <p:txBody>
          <a:bodyPr/>
          <a:lstStyle/>
          <a:p>
            <a:pPr defTabSz="930277">
              <a:defRPr/>
            </a:pPr>
            <a:fld id="{B4008EB6-D09E-4580-8CD6-DDB14511944F}" type="slidenum">
              <a:rPr lang="en-US">
                <a:solidFill>
                  <a:prstClr val="black"/>
                </a:solidFill>
              </a:rPr>
              <a:pPr defTabSz="930277">
                <a:defRPr/>
              </a:pPr>
              <a:t>34</a:t>
            </a:fld>
            <a:endParaRPr lang="en-US">
              <a:solidFill>
                <a:prstClr val="black"/>
              </a:solidFill>
            </a:endParaRPr>
          </a:p>
        </p:txBody>
      </p:sp>
    </p:spTree>
    <p:extLst>
      <p:ext uri="{BB962C8B-B14F-4D97-AF65-F5344CB8AC3E}">
        <p14:creationId xmlns:p14="http://schemas.microsoft.com/office/powerpoint/2010/main" val="3918417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2FA606-EBD8-2E18-073A-FE3C616190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34C8A1F-4165-55EA-3156-431271A746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A5C88D8-6A1D-6078-5971-E4484D771E9F}"/>
              </a:ext>
            </a:extLst>
          </p:cNvPr>
          <p:cNvSpPr>
            <a:spLocks noGrp="1"/>
          </p:cNvSpPr>
          <p:nvPr>
            <p:ph type="body" idx="1"/>
          </p:nvPr>
        </p:nvSpPr>
        <p:spPr/>
        <p:txBody>
          <a:bodyPr/>
          <a:lstStyle/>
          <a:p>
            <a:endParaRPr lang="en-US"/>
          </a:p>
        </p:txBody>
      </p:sp>
      <p:sp>
        <p:nvSpPr>
          <p:cNvPr id="4" name="Header Placeholder 3">
            <a:extLst>
              <a:ext uri="{FF2B5EF4-FFF2-40B4-BE49-F238E27FC236}">
                <a16:creationId xmlns:a16="http://schemas.microsoft.com/office/drawing/2014/main" id="{18928B95-37B0-F9A2-BC30-902326045CD9}"/>
              </a:ext>
            </a:extLst>
          </p:cNvPr>
          <p:cNvSpPr>
            <a:spLocks noGrp="1"/>
          </p:cNvSpPr>
          <p:nvPr>
            <p:ph type="hdr" sz="quarter" idx="10"/>
          </p:nvPr>
        </p:nvSpPr>
        <p:spPr/>
        <p:txBody>
          <a:bodyPr/>
          <a:lstStyle/>
          <a:p>
            <a:endParaRPr lang="en-US"/>
          </a:p>
        </p:txBody>
      </p:sp>
      <p:sp>
        <p:nvSpPr>
          <p:cNvPr id="5" name="Footer Placeholder 4">
            <a:extLst>
              <a:ext uri="{FF2B5EF4-FFF2-40B4-BE49-F238E27FC236}">
                <a16:creationId xmlns:a16="http://schemas.microsoft.com/office/drawing/2014/main" id="{928F9C83-04CC-A8B5-0E91-36BF1ED0C1CD}"/>
              </a:ext>
            </a:extLst>
          </p:cNvPr>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572853EA-1E8C-F711-5002-D3D6D3E5DFD0}"/>
              </a:ext>
            </a:extLst>
          </p:cNvPr>
          <p:cNvSpPr>
            <a:spLocks noGrp="1"/>
          </p:cNvSpPr>
          <p:nvPr>
            <p:ph type="dt" idx="12"/>
          </p:nvPr>
        </p:nvSpPr>
        <p:spPr/>
        <p:txBody>
          <a:bodyPr/>
          <a:lstStyle/>
          <a:p>
            <a:fld id="{72E0C910-0166-48E0-B8EF-5071277A02A8}" type="datetime8">
              <a:rPr lang="en-US" smtClean="0"/>
              <a:t>7/25/2025 9:56 AM</a:t>
            </a:fld>
            <a:endParaRPr lang="en-US"/>
          </a:p>
        </p:txBody>
      </p:sp>
      <p:sp>
        <p:nvSpPr>
          <p:cNvPr id="7" name="Slide Number Placeholder 6">
            <a:extLst>
              <a:ext uri="{FF2B5EF4-FFF2-40B4-BE49-F238E27FC236}">
                <a16:creationId xmlns:a16="http://schemas.microsoft.com/office/drawing/2014/main" id="{7692D0F6-935E-5B1C-7164-53C0BFB70FFE}"/>
              </a:ext>
            </a:extLst>
          </p:cNvPr>
          <p:cNvSpPr>
            <a:spLocks noGrp="1"/>
          </p:cNvSpPr>
          <p:nvPr>
            <p:ph type="sldNum" sz="quarter" idx="13"/>
          </p:nvPr>
        </p:nvSpPr>
        <p:spPr/>
        <p:txBody>
          <a:bodyPr/>
          <a:lstStyle/>
          <a:p>
            <a:fld id="{B4008EB6-D09E-4580-8CD6-DDB14511944F}" type="slidenum">
              <a:rPr lang="en-US" smtClean="0"/>
              <a:pPr/>
              <a:t>42</a:t>
            </a:fld>
            <a:endParaRPr lang="en-US"/>
          </a:p>
        </p:txBody>
      </p:sp>
    </p:spTree>
    <p:extLst>
      <p:ext uri="{BB962C8B-B14F-4D97-AF65-F5344CB8AC3E}">
        <p14:creationId xmlns:p14="http://schemas.microsoft.com/office/powerpoint/2010/main" val="5469140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1250EDD-C583-40D9-8484-DD55AF8D594E}" type="slidenum">
              <a:rPr lang="en-US" smtClean="0"/>
              <a:t>2</a:t>
            </a:fld>
            <a:endParaRPr lang="en-US"/>
          </a:p>
        </p:txBody>
      </p:sp>
    </p:spTree>
    <p:extLst>
      <p:ext uri="{BB962C8B-B14F-4D97-AF65-F5344CB8AC3E}">
        <p14:creationId xmlns:p14="http://schemas.microsoft.com/office/powerpoint/2010/main" val="31359790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F7BB59-40E0-CB93-7E85-ED37D0F2C1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41FFF3-9138-320E-CCDE-8C21F35763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C4C224F-3889-A345-1C45-56DAF95A3014}"/>
              </a:ext>
            </a:extLst>
          </p:cNvPr>
          <p:cNvSpPr>
            <a:spLocks noGrp="1"/>
          </p:cNvSpPr>
          <p:nvPr>
            <p:ph type="body" idx="1"/>
          </p:nvPr>
        </p:nvSpPr>
        <p:spPr/>
        <p:txBody>
          <a:bodyPr/>
          <a:lstStyle/>
          <a:p>
            <a:endParaRPr lang="en-US"/>
          </a:p>
        </p:txBody>
      </p:sp>
      <p:sp>
        <p:nvSpPr>
          <p:cNvPr id="4" name="Header Placeholder 3">
            <a:extLst>
              <a:ext uri="{FF2B5EF4-FFF2-40B4-BE49-F238E27FC236}">
                <a16:creationId xmlns:a16="http://schemas.microsoft.com/office/drawing/2014/main" id="{68D1AA15-3E3F-4426-AE00-2FE1DC5333CA}"/>
              </a:ext>
            </a:extLst>
          </p:cNvPr>
          <p:cNvSpPr>
            <a:spLocks noGrp="1"/>
          </p:cNvSpPr>
          <p:nvPr>
            <p:ph type="hdr" sz="quarter" idx="10"/>
          </p:nvPr>
        </p:nvSpPr>
        <p:spPr/>
        <p:txBody>
          <a:bodyPr/>
          <a:lstStyle/>
          <a:p>
            <a:endParaRPr lang="en-US"/>
          </a:p>
        </p:txBody>
      </p:sp>
      <p:sp>
        <p:nvSpPr>
          <p:cNvPr id="5" name="Footer Placeholder 4">
            <a:extLst>
              <a:ext uri="{FF2B5EF4-FFF2-40B4-BE49-F238E27FC236}">
                <a16:creationId xmlns:a16="http://schemas.microsoft.com/office/drawing/2014/main" id="{9EA0E666-06A5-2A45-9B19-894CB57DFFA3}"/>
              </a:ext>
            </a:extLst>
          </p:cNvPr>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8B8B0833-D00E-0658-EC4B-C7DB43E3B78D}"/>
              </a:ext>
            </a:extLst>
          </p:cNvPr>
          <p:cNvSpPr>
            <a:spLocks noGrp="1"/>
          </p:cNvSpPr>
          <p:nvPr>
            <p:ph type="dt" idx="12"/>
          </p:nvPr>
        </p:nvSpPr>
        <p:spPr/>
        <p:txBody>
          <a:bodyPr/>
          <a:lstStyle/>
          <a:p>
            <a:fld id="{72E0C910-0166-48E0-B8EF-5071277A02A8}" type="datetime8">
              <a:rPr lang="en-US" smtClean="0"/>
              <a:t>7/25/2025 9:56 AM</a:t>
            </a:fld>
            <a:endParaRPr lang="en-US"/>
          </a:p>
        </p:txBody>
      </p:sp>
      <p:sp>
        <p:nvSpPr>
          <p:cNvPr id="7" name="Slide Number Placeholder 6">
            <a:extLst>
              <a:ext uri="{FF2B5EF4-FFF2-40B4-BE49-F238E27FC236}">
                <a16:creationId xmlns:a16="http://schemas.microsoft.com/office/drawing/2014/main" id="{FA4E94CD-BFBC-983F-B794-AB7872E11C67}"/>
              </a:ext>
            </a:extLst>
          </p:cNvPr>
          <p:cNvSpPr>
            <a:spLocks noGrp="1"/>
          </p:cNvSpPr>
          <p:nvPr>
            <p:ph type="sldNum" sz="quarter" idx="13"/>
          </p:nvPr>
        </p:nvSpPr>
        <p:spPr/>
        <p:txBody>
          <a:bodyPr/>
          <a:lstStyle/>
          <a:p>
            <a:fld id="{B4008EB6-D09E-4580-8CD6-DDB14511944F}" type="slidenum">
              <a:rPr lang="en-US" smtClean="0"/>
              <a:pPr/>
              <a:t>43</a:t>
            </a:fld>
            <a:endParaRPr lang="en-US"/>
          </a:p>
        </p:txBody>
      </p:sp>
    </p:spTree>
    <p:extLst>
      <p:ext uri="{BB962C8B-B14F-4D97-AF65-F5344CB8AC3E}">
        <p14:creationId xmlns:p14="http://schemas.microsoft.com/office/powerpoint/2010/main" val="21859525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7/25/2025 9:56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a:t>
            </a:fld>
            <a:endParaRPr lang="en-US"/>
          </a:p>
        </p:txBody>
      </p:sp>
    </p:spTree>
    <p:extLst>
      <p:ext uri="{BB962C8B-B14F-4D97-AF65-F5344CB8AC3E}">
        <p14:creationId xmlns:p14="http://schemas.microsoft.com/office/powerpoint/2010/main" val="19751750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CA610D-5A49-5896-04D4-9AA2FAB5CF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67AE6A3-1BD5-A8D3-05EC-B60280F7F90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EC03FA8-AF7D-01F2-2937-84182E6F9886}"/>
              </a:ext>
            </a:extLst>
          </p:cNvPr>
          <p:cNvSpPr>
            <a:spLocks noGrp="1"/>
          </p:cNvSpPr>
          <p:nvPr>
            <p:ph type="body" idx="1"/>
          </p:nvPr>
        </p:nvSpPr>
        <p:spPr/>
        <p:txBody>
          <a:bodyPr/>
          <a:lstStyle/>
          <a:p>
            <a:endParaRPr lang="en-US"/>
          </a:p>
        </p:txBody>
      </p:sp>
      <p:sp>
        <p:nvSpPr>
          <p:cNvPr id="4" name="Header Placeholder 3">
            <a:extLst>
              <a:ext uri="{FF2B5EF4-FFF2-40B4-BE49-F238E27FC236}">
                <a16:creationId xmlns:a16="http://schemas.microsoft.com/office/drawing/2014/main" id="{71A410AE-9870-9AB3-A119-C38F85D2E8D1}"/>
              </a:ext>
            </a:extLst>
          </p:cNvPr>
          <p:cNvSpPr>
            <a:spLocks noGrp="1"/>
          </p:cNvSpPr>
          <p:nvPr>
            <p:ph type="hdr" sz="quarter"/>
          </p:nvPr>
        </p:nvSpPr>
        <p:spPr/>
        <p:txBody>
          <a:bodyPr/>
          <a:lstStyle/>
          <a:p>
            <a:pPr defTabSz="985817">
              <a:defRPr/>
            </a:pPr>
            <a:endParaRPr lang="en-US">
              <a:solidFill>
                <a:prstClr val="black"/>
              </a:solidFill>
              <a:latin typeface="Segoe UI" pitchFamily="34" charset="0"/>
            </a:endParaRPr>
          </a:p>
        </p:txBody>
      </p:sp>
      <p:sp>
        <p:nvSpPr>
          <p:cNvPr id="5" name="Footer Placeholder 4">
            <a:extLst>
              <a:ext uri="{FF2B5EF4-FFF2-40B4-BE49-F238E27FC236}">
                <a16:creationId xmlns:a16="http://schemas.microsoft.com/office/drawing/2014/main" id="{B3B923DA-A78D-AF69-99E0-DFE1D5409164}"/>
              </a:ext>
            </a:extLst>
          </p:cNvPr>
          <p:cNvSpPr>
            <a:spLocks noGrp="1"/>
          </p:cNvSpPr>
          <p:nvPr>
            <p:ph type="ftr" sz="quarter" idx="4"/>
          </p:nvPr>
        </p:nvSpPr>
        <p:spPr/>
        <p:txBody>
          <a:bodyPr/>
          <a:lstStyle/>
          <a:p>
            <a:pPr marL="604019" defTabSz="966113" eaLnBrk="0" hangingPunct="0">
              <a:defRPr/>
            </a:pPr>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a:extLst>
              <a:ext uri="{FF2B5EF4-FFF2-40B4-BE49-F238E27FC236}">
                <a16:creationId xmlns:a16="http://schemas.microsoft.com/office/drawing/2014/main" id="{C2FD70B5-F13A-660B-3D0D-A87FD69DEF71}"/>
              </a:ext>
            </a:extLst>
          </p:cNvPr>
          <p:cNvSpPr>
            <a:spLocks noGrp="1"/>
          </p:cNvSpPr>
          <p:nvPr>
            <p:ph type="sldNum" sz="quarter" idx="5"/>
          </p:nvPr>
        </p:nvSpPr>
        <p:spPr/>
        <p:txBody>
          <a:bodyPr/>
          <a:lstStyle/>
          <a:p>
            <a:pPr defTabSz="985817">
              <a:defRPr/>
            </a:pPr>
            <a:fld id="{B4008EB6-D09E-4580-8CD6-DDB14511944F}" type="slidenum">
              <a:rPr lang="en-US">
                <a:solidFill>
                  <a:prstClr val="black"/>
                </a:solidFill>
                <a:latin typeface="Segoe UI" pitchFamily="34" charset="0"/>
              </a:rPr>
              <a:pPr defTabSz="985817">
                <a:defRPr/>
              </a:pPr>
              <a:t>4</a:t>
            </a:fld>
            <a:endParaRPr lang="en-US">
              <a:solidFill>
                <a:prstClr val="black"/>
              </a:solidFill>
              <a:latin typeface="Segoe UI" pitchFamily="34" charset="0"/>
            </a:endParaRPr>
          </a:p>
        </p:txBody>
      </p:sp>
    </p:spTree>
    <p:extLst>
      <p:ext uri="{BB962C8B-B14F-4D97-AF65-F5344CB8AC3E}">
        <p14:creationId xmlns:p14="http://schemas.microsoft.com/office/powerpoint/2010/main" val="10565486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E020FD-FD6B-CD7D-6566-5A7A9ACEE7A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0593E6-91CE-D533-9938-CBE50DF9F52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5D73512-5187-7611-719D-6E5D78A57E0B}"/>
              </a:ext>
            </a:extLst>
          </p:cNvPr>
          <p:cNvSpPr>
            <a:spLocks noGrp="1"/>
          </p:cNvSpPr>
          <p:nvPr>
            <p:ph type="body" idx="1"/>
          </p:nvPr>
        </p:nvSpPr>
        <p:spPr/>
        <p:txBody>
          <a:bodyPr/>
          <a:lstStyle/>
          <a:p>
            <a:endParaRPr lang="en-US"/>
          </a:p>
        </p:txBody>
      </p:sp>
      <p:sp>
        <p:nvSpPr>
          <p:cNvPr id="4" name="Header Placeholder 3">
            <a:extLst>
              <a:ext uri="{FF2B5EF4-FFF2-40B4-BE49-F238E27FC236}">
                <a16:creationId xmlns:a16="http://schemas.microsoft.com/office/drawing/2014/main" id="{2F0A778A-EA05-E412-6365-CA5A0DDFD2B5}"/>
              </a:ext>
            </a:extLst>
          </p:cNvPr>
          <p:cNvSpPr>
            <a:spLocks noGrp="1"/>
          </p:cNvSpPr>
          <p:nvPr>
            <p:ph type="hdr" sz="quarter"/>
          </p:nvPr>
        </p:nvSpPr>
        <p:spPr/>
        <p:txBody>
          <a:bodyPr/>
          <a:lstStyle/>
          <a:p>
            <a:pPr defTabSz="985817">
              <a:defRPr/>
            </a:pPr>
            <a:endParaRPr lang="en-US">
              <a:solidFill>
                <a:prstClr val="black"/>
              </a:solidFill>
              <a:latin typeface="Segoe UI" pitchFamily="34" charset="0"/>
            </a:endParaRPr>
          </a:p>
        </p:txBody>
      </p:sp>
      <p:sp>
        <p:nvSpPr>
          <p:cNvPr id="5" name="Footer Placeholder 4">
            <a:extLst>
              <a:ext uri="{FF2B5EF4-FFF2-40B4-BE49-F238E27FC236}">
                <a16:creationId xmlns:a16="http://schemas.microsoft.com/office/drawing/2014/main" id="{6D885231-EBF0-4A6F-DFBA-9518B177E926}"/>
              </a:ext>
            </a:extLst>
          </p:cNvPr>
          <p:cNvSpPr>
            <a:spLocks noGrp="1"/>
          </p:cNvSpPr>
          <p:nvPr>
            <p:ph type="ftr" sz="quarter" idx="4"/>
          </p:nvPr>
        </p:nvSpPr>
        <p:spPr/>
        <p:txBody>
          <a:bodyPr/>
          <a:lstStyle/>
          <a:p>
            <a:pPr marL="604019" defTabSz="966113" eaLnBrk="0" hangingPunct="0">
              <a:defRPr/>
            </a:pPr>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a:extLst>
              <a:ext uri="{FF2B5EF4-FFF2-40B4-BE49-F238E27FC236}">
                <a16:creationId xmlns:a16="http://schemas.microsoft.com/office/drawing/2014/main" id="{1B41485F-54C5-9664-3F01-ADDA015889CC}"/>
              </a:ext>
            </a:extLst>
          </p:cNvPr>
          <p:cNvSpPr>
            <a:spLocks noGrp="1"/>
          </p:cNvSpPr>
          <p:nvPr>
            <p:ph type="sldNum" sz="quarter" idx="5"/>
          </p:nvPr>
        </p:nvSpPr>
        <p:spPr/>
        <p:txBody>
          <a:bodyPr/>
          <a:lstStyle/>
          <a:p>
            <a:pPr defTabSz="985817">
              <a:defRPr/>
            </a:pPr>
            <a:fld id="{B4008EB6-D09E-4580-8CD6-DDB14511944F}" type="slidenum">
              <a:rPr lang="en-US">
                <a:solidFill>
                  <a:prstClr val="black"/>
                </a:solidFill>
                <a:latin typeface="Segoe UI" pitchFamily="34" charset="0"/>
              </a:rPr>
              <a:pPr defTabSz="985817">
                <a:defRPr/>
              </a:pPr>
              <a:t>5</a:t>
            </a:fld>
            <a:endParaRPr lang="en-US">
              <a:solidFill>
                <a:prstClr val="black"/>
              </a:solidFill>
              <a:latin typeface="Segoe UI" pitchFamily="34" charset="0"/>
            </a:endParaRPr>
          </a:p>
        </p:txBody>
      </p:sp>
    </p:spTree>
    <p:extLst>
      <p:ext uri="{BB962C8B-B14F-4D97-AF65-F5344CB8AC3E}">
        <p14:creationId xmlns:p14="http://schemas.microsoft.com/office/powerpoint/2010/main" val="34073589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3C1CFC-CD0E-9B96-FA67-3BAE4B9FA4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E1DE66-4785-99C7-7BFC-BDC0BC0E68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FEC1686-8FA5-B5A3-70B0-FD5F872159BA}"/>
              </a:ext>
            </a:extLst>
          </p:cNvPr>
          <p:cNvSpPr>
            <a:spLocks noGrp="1"/>
          </p:cNvSpPr>
          <p:nvPr>
            <p:ph type="body" idx="1"/>
          </p:nvPr>
        </p:nvSpPr>
        <p:spPr/>
        <p:txBody>
          <a:bodyPr/>
          <a:lstStyle/>
          <a:p>
            <a:r>
              <a:rPr lang="en-US" sz="1200" kern="1200">
                <a:solidFill>
                  <a:schemeClr val="tx1"/>
                </a:solidFill>
                <a:effectLst/>
                <a:latin typeface="+mn-lt"/>
                <a:ea typeface="+mn-ea"/>
                <a:cs typeface="+mn-cs"/>
              </a:rPr>
              <a:t>Welcome, everyone, and thank you for joining today's call. Our goal has been to provide well-balanced content that addresses both the theoretical and practical aspects of Copilot Studio governance. We hope that you find today’s session informative and valuable.</a:t>
            </a:r>
          </a:p>
          <a:p>
            <a:endParaRPr lang="en-US" sz="120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“Begin with the end in mind” </a:t>
            </a:r>
            <a:endParaRPr lang="en-US" sz="1200" kern="1200">
              <a:solidFill>
                <a:schemeClr val="tx1"/>
              </a:solidFill>
              <a:effectLst/>
              <a:latin typeface="+mn-lt"/>
              <a:ea typeface="+mn-ea"/>
              <a:cs typeface="+mn-cs"/>
            </a:endParaRPr>
          </a:p>
        </p:txBody>
      </p:sp>
      <p:sp>
        <p:nvSpPr>
          <p:cNvPr id="4" name="Header Placeholder 3">
            <a:extLst>
              <a:ext uri="{FF2B5EF4-FFF2-40B4-BE49-F238E27FC236}">
                <a16:creationId xmlns:a16="http://schemas.microsoft.com/office/drawing/2014/main" id="{F456E206-18ED-47F3-0A41-8DF1E8821BC3}"/>
              </a:ext>
            </a:extLst>
          </p:cNvPr>
          <p:cNvSpPr>
            <a:spLocks noGrp="1"/>
          </p:cNvSpPr>
          <p:nvPr>
            <p:ph type="hdr" sz="quarter"/>
          </p:nvPr>
        </p:nvSpPr>
        <p:spPr/>
        <p:txBody>
          <a:bodyPr/>
          <a:lstStyle/>
          <a:p>
            <a:pPr defTabSz="930277">
              <a:defRPr/>
            </a:pPr>
            <a:endParaRPr lang="en-US">
              <a:solidFill>
                <a:prstClr val="black"/>
              </a:solidFill>
            </a:endParaRPr>
          </a:p>
        </p:txBody>
      </p:sp>
      <p:sp>
        <p:nvSpPr>
          <p:cNvPr id="5" name="Footer Placeholder 4">
            <a:extLst>
              <a:ext uri="{FF2B5EF4-FFF2-40B4-BE49-F238E27FC236}">
                <a16:creationId xmlns:a16="http://schemas.microsoft.com/office/drawing/2014/main" id="{5DE5DC2C-BE9C-0BAC-5A73-BA6A2FE3697A}"/>
              </a:ext>
            </a:extLst>
          </p:cNvPr>
          <p:cNvSpPr>
            <a:spLocks noGrp="1"/>
          </p:cNvSpPr>
          <p:nvPr>
            <p:ph type="ftr" sz="quarter" idx="4"/>
          </p:nvPr>
        </p:nvSpPr>
        <p:spPr/>
        <p:txBody>
          <a:bodyPr/>
          <a:lstStyle/>
          <a:p>
            <a:pPr defTabSz="921077" eaLnBrk="0" hangingPunct="0">
              <a:defRPr/>
            </a:pPr>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716C1FAB-C50A-B4A6-641A-F70BD3FC32B2}"/>
              </a:ext>
            </a:extLst>
          </p:cNvPr>
          <p:cNvSpPr>
            <a:spLocks noGrp="1"/>
          </p:cNvSpPr>
          <p:nvPr>
            <p:ph type="dt" idx="1"/>
          </p:nvPr>
        </p:nvSpPr>
        <p:spPr/>
        <p:txBody>
          <a:bodyPr/>
          <a:lstStyle/>
          <a:p>
            <a:pPr defTabSz="930277">
              <a:defRPr/>
            </a:pPr>
            <a:fld id="{7A45C5EE-CC90-C840-AAF8-84F98101312C}" type="datetime8">
              <a:rPr lang="en-CA">
                <a:solidFill>
                  <a:prstClr val="black"/>
                </a:solidFill>
              </a:rPr>
              <a:pPr defTabSz="930277">
                <a:defRPr/>
              </a:pPr>
              <a:t>2025-07-25 9:56 AM</a:t>
            </a:fld>
            <a:endParaRPr lang="en-US">
              <a:solidFill>
                <a:prstClr val="black"/>
              </a:solidFill>
            </a:endParaRPr>
          </a:p>
        </p:txBody>
      </p:sp>
      <p:sp>
        <p:nvSpPr>
          <p:cNvPr id="7" name="Slide Number Placeholder 6">
            <a:extLst>
              <a:ext uri="{FF2B5EF4-FFF2-40B4-BE49-F238E27FC236}">
                <a16:creationId xmlns:a16="http://schemas.microsoft.com/office/drawing/2014/main" id="{DB0D5848-9E0F-B669-ACA5-13CC4D0A5CDE}"/>
              </a:ext>
            </a:extLst>
          </p:cNvPr>
          <p:cNvSpPr>
            <a:spLocks noGrp="1"/>
          </p:cNvSpPr>
          <p:nvPr>
            <p:ph type="sldNum" sz="quarter" idx="5"/>
          </p:nvPr>
        </p:nvSpPr>
        <p:spPr/>
        <p:txBody>
          <a:bodyPr/>
          <a:lstStyle/>
          <a:p>
            <a:pPr defTabSz="930277">
              <a:defRPr/>
            </a:pPr>
            <a:fld id="{B4008EB6-D09E-4580-8CD6-DDB14511944F}" type="slidenum">
              <a:rPr lang="en-US">
                <a:solidFill>
                  <a:prstClr val="black"/>
                </a:solidFill>
              </a:rPr>
              <a:pPr defTabSz="930277">
                <a:defRPr/>
              </a:pPr>
              <a:t>6</a:t>
            </a:fld>
            <a:endParaRPr lang="en-US">
              <a:solidFill>
                <a:prstClr val="black"/>
              </a:solidFill>
            </a:endParaRPr>
          </a:p>
        </p:txBody>
      </p:sp>
    </p:spTree>
    <p:extLst>
      <p:ext uri="{BB962C8B-B14F-4D97-AF65-F5344CB8AC3E}">
        <p14:creationId xmlns:p14="http://schemas.microsoft.com/office/powerpoint/2010/main" val="1722801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7EDAC0-E60F-DD5F-67C6-840F7715F5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9F538C-6477-46AE-CCB2-8973D5AF8FD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42E29E9-625D-1B3F-182F-E4145011BCF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sz="1200" kern="1200">
                <a:solidFill>
                  <a:schemeClr val="tx1"/>
                </a:solidFill>
                <a:effectLst/>
                <a:latin typeface="+mn-lt"/>
                <a:ea typeface="+mn-ea"/>
                <a:cs typeface="+mn-cs"/>
              </a:rPr>
              <a:t>I’m still amazed that nearly three years have passed since the initial release of ChatGPT in November 2022, fast followed by the announcement of Copilot in March 2023. However, with that pace, it is unsurprising that recent reports indicate more than 80% of large enterprises are either already utilizing or planning to implement AI solutions. However, only about 30% of these organizations have established a comprehensive AI governance strategy.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This gap raises serious governance and security concerns, making it a potential risk.</a:t>
            </a:r>
          </a:p>
          <a:p>
            <a:endParaRPr lang="en-US" sz="1200" kern="1200">
              <a:solidFill>
                <a:schemeClr val="tx1"/>
              </a:solidFill>
              <a:effectLst/>
              <a:latin typeface="+mn-lt"/>
              <a:ea typeface="+mn-ea"/>
              <a:cs typeface="+mn-cs"/>
            </a:endParaRPr>
          </a:p>
          <a:p>
            <a:r>
              <a:rPr lang="en-US" sz="1600" b="1" kern="1200">
                <a:solidFill>
                  <a:srgbClr val="EE0000"/>
                </a:solidFill>
                <a:effectLst/>
                <a:latin typeface="+mn-lt"/>
                <a:ea typeface="+mn-ea"/>
                <a:cs typeface="+mn-cs"/>
              </a:rPr>
              <a:t>How should organizations address this challenge?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https://www.techradar.com/pro/security/almost-a-third-of-european-businesses-dont-have-a-formal-comprehensive-ai-policy-in-place-amidst-surging-generative-ai-use-amongst-professionals?utm_source=chatgpt.com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a:solidFill>
                  <a:schemeClr val="tx1"/>
                </a:solidFill>
                <a:effectLst/>
                <a:latin typeface="+mn-lt"/>
                <a:ea typeface="+mn-ea"/>
                <a:cs typeface="+mn-cs"/>
              </a:rPr>
              <a:t>ISACA is an international professional association focused on IT governance.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kern="1200">
                <a:solidFill>
                  <a:schemeClr val="tx1"/>
                </a:solidFill>
                <a:effectLst/>
                <a:latin typeface="+mn-lt"/>
                <a:ea typeface="+mn-ea"/>
                <a:cs typeface="+mn-cs"/>
              </a:rPr>
              <a:t>Information Systems Audit and Control Association</a:t>
            </a:r>
            <a:endParaRPr lang="en-US"/>
          </a:p>
          <a:p>
            <a:endParaRPr lang="en-US"/>
          </a:p>
          <a:p>
            <a:r>
              <a:rPr lang="en-US" sz="1200" b="0" i="0" kern="1200">
                <a:solidFill>
                  <a:schemeClr val="tx1"/>
                </a:solidFill>
                <a:effectLst/>
                <a:latin typeface="+mn-lt"/>
                <a:ea typeface="+mn-ea"/>
                <a:cs typeface="+mn-cs"/>
              </a:rPr>
              <a:t>34% of senior leaders report that their organizations are incorporating AI governance, even as 95% say their organizations are investing in AI</a:t>
            </a:r>
            <a:r>
              <a:rPr lang="en-US" sz="1200" b="0" i="0" u="none" strike="noStrike" kern="1200">
                <a:solidFill>
                  <a:schemeClr val="tx1"/>
                </a:solidFill>
                <a:effectLst/>
                <a:latin typeface="+mn-lt"/>
                <a:ea typeface="+mn-ea"/>
                <a:cs typeface="+mn-cs"/>
                <a:hlinkClick r:id="rId3"/>
              </a:rPr>
              <a:t>1</a:t>
            </a:r>
            <a:r>
              <a:rPr lang="en-US" sz="1200" b="0" i="0" kern="1200">
                <a:solidFill>
                  <a:schemeClr val="tx1"/>
                </a:solidFill>
                <a:effectLst/>
                <a:latin typeface="+mn-lt"/>
                <a:ea typeface="+mn-ea"/>
                <a:cs typeface="+mn-cs"/>
              </a:rPr>
              <a:t>.</a:t>
            </a:r>
          </a:p>
          <a:p>
            <a:r>
              <a:rPr lang="en-US" sz="1200" b="0" i="0" kern="1200">
                <a:solidFill>
                  <a:schemeClr val="tx1"/>
                </a:solidFill>
                <a:effectLst/>
                <a:latin typeface="+mn-lt"/>
                <a:ea typeface="+mn-ea"/>
                <a:cs typeface="+mn-cs"/>
              </a:rPr>
              <a:t>36% of organizations have an AI policy in place or are in the process of developing one, highlighting a significant gap between AI adoption and formal governance</a:t>
            </a:r>
            <a:r>
              <a:rPr lang="en-US" sz="1200" b="0" i="0" u="none" strike="noStrike" kern="1200">
                <a:solidFill>
                  <a:schemeClr val="tx1"/>
                </a:solidFill>
                <a:effectLst/>
                <a:latin typeface="+mn-lt"/>
                <a:ea typeface="+mn-ea"/>
                <a:cs typeface="+mn-cs"/>
                <a:hlinkClick r:id="rId4"/>
              </a:rPr>
              <a:t>2</a:t>
            </a:r>
            <a:r>
              <a:rPr lang="en-US" sz="1200" b="0" i="0" kern="1200">
                <a:solidFill>
                  <a:schemeClr val="tx1"/>
                </a:solidFill>
                <a:effectLst/>
                <a:latin typeface="+mn-lt"/>
                <a:ea typeface="+mn-ea"/>
                <a:cs typeface="+mn-cs"/>
              </a:rPr>
              <a:t>.</a:t>
            </a:r>
          </a:p>
          <a:p>
            <a:endParaRPr lang="en-US"/>
          </a:p>
        </p:txBody>
      </p:sp>
      <p:sp>
        <p:nvSpPr>
          <p:cNvPr id="4" name="Slide Number Placeholder 3">
            <a:extLst>
              <a:ext uri="{FF2B5EF4-FFF2-40B4-BE49-F238E27FC236}">
                <a16:creationId xmlns:a16="http://schemas.microsoft.com/office/drawing/2014/main" id="{F6B57354-DEF2-FFF9-AAD1-3FC4BB1AEB8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EA43A2-00DF-430E-BFA7-332E31C5DAE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8823080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Let us begin by considering a hypothetical scenario to guide you through the Governance Journey. – A day in the life of Governance accountable person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Consider the following  Upon arriving at work, you are informed of your promotion and appointment as Chief Copilot Studio Officer.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In this role, you are tasked with developing a comprehensive strategy to ensure both security and compliance, while facilitating the expansion and driving organizational adoption of Copilot Studio agents.</a:t>
            </a:r>
          </a:p>
          <a:p>
            <a:endParaRPr lang="en-US" sz="1200" kern="1200">
              <a:solidFill>
                <a:schemeClr val="tx1"/>
              </a:solidFill>
              <a:effectLst/>
              <a:latin typeface="+mn-lt"/>
              <a:ea typeface="+mn-ea"/>
              <a:cs typeface="+mn-cs"/>
            </a:endParaRPr>
          </a:p>
          <a:p>
            <a:r>
              <a:rPr lang="en-US" sz="1200" b="1" kern="1200">
                <a:solidFill>
                  <a:schemeClr val="tx1"/>
                </a:solidFill>
                <a:effectLst/>
                <a:latin typeface="+mn-lt"/>
                <a:ea typeface="+mn-ea"/>
                <a:cs typeface="+mn-cs"/>
              </a:rPr>
              <a:t>What are the essential considerations, frameworks, tools , and steps you would leverage to design and execute your strategy ?</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B1250EDD-C583-40D9-8484-DD55AF8D594E}" type="slidenum">
              <a:rPr lang="en-US" smtClean="0"/>
              <a:t>10</a:t>
            </a:fld>
            <a:endParaRPr lang="en-US"/>
          </a:p>
        </p:txBody>
      </p:sp>
    </p:spTree>
    <p:extLst>
      <p:ext uri="{BB962C8B-B14F-4D97-AF65-F5344CB8AC3E}">
        <p14:creationId xmlns:p14="http://schemas.microsoft.com/office/powerpoint/2010/main" val="20037515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8B0F84-0C3C-B31E-8783-7EF27B88AE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928300-61BD-50F6-362D-45C8A4E7CC3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423DB15-C5A5-D0B3-C839-6ED5231D6CB9}"/>
              </a:ext>
            </a:extLst>
          </p:cNvPr>
          <p:cNvSpPr>
            <a:spLocks noGrp="1"/>
          </p:cNvSpPr>
          <p:nvPr>
            <p:ph type="body" idx="1"/>
          </p:nvPr>
        </p:nvSpPr>
        <p:spPr/>
        <p:txBody>
          <a:bodyPr/>
          <a:lstStyle/>
          <a:p>
            <a:r>
              <a:rPr lang="en-US" sz="1200" kern="1200">
                <a:solidFill>
                  <a:schemeClr val="tx1"/>
                </a:solidFill>
                <a:effectLst/>
                <a:latin typeface="+mn-lt"/>
                <a:ea typeface="+mn-ea"/>
                <a:cs typeface="+mn-cs"/>
              </a:rPr>
              <a:t>But not only that, you also need to consider the different scaling scenarios to effectively manage thousands of agents used by a few users, as well as a few critical agents relied on by thousands? There must be a solution to this dilemma</a:t>
            </a:r>
          </a:p>
        </p:txBody>
      </p:sp>
      <p:sp>
        <p:nvSpPr>
          <p:cNvPr id="4" name="Header Placeholder 3">
            <a:extLst>
              <a:ext uri="{FF2B5EF4-FFF2-40B4-BE49-F238E27FC236}">
                <a16:creationId xmlns:a16="http://schemas.microsoft.com/office/drawing/2014/main" id="{81DF0EB4-EB37-AF4E-0739-C510B14D155D}"/>
              </a:ext>
            </a:extLst>
          </p:cNvPr>
          <p:cNvSpPr>
            <a:spLocks noGrp="1"/>
          </p:cNvSpPr>
          <p:nvPr>
            <p:ph type="hdr" sz="quarter"/>
          </p:nvPr>
        </p:nvSpPr>
        <p:spPr/>
        <p:txBody>
          <a:bodyPr/>
          <a:lstStyle/>
          <a:p>
            <a:pPr marL="0" marR="0" lvl="0" indent="0" algn="l" defTabSz="931008"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a:extLst>
              <a:ext uri="{FF2B5EF4-FFF2-40B4-BE49-F238E27FC236}">
                <a16:creationId xmlns:a16="http://schemas.microsoft.com/office/drawing/2014/main" id="{826D8B2E-1285-4D50-61D9-885DAA6B8A48}"/>
              </a:ext>
            </a:extLst>
          </p:cNvPr>
          <p:cNvSpPr>
            <a:spLocks noGrp="1"/>
          </p:cNvSpPr>
          <p:nvPr>
            <p:ph type="ftr" sz="quarter" idx="4"/>
          </p:nvPr>
        </p:nvSpPr>
        <p:spPr/>
        <p:txBody>
          <a:bodyPr/>
          <a:lstStyle/>
          <a:p>
            <a:pPr marL="581901" marR="0" lvl="0" indent="0" algn="l" defTabSz="930736"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84DD8659-1B90-2A8E-9CF3-F77CA3EAA282}"/>
              </a:ext>
            </a:extLst>
          </p:cNvPr>
          <p:cNvSpPr>
            <a:spLocks noGrp="1"/>
          </p:cNvSpPr>
          <p:nvPr>
            <p:ph type="dt" idx="1"/>
          </p:nvPr>
        </p:nvSpPr>
        <p:spPr/>
        <p:txBody>
          <a:bodyPr/>
          <a:lstStyle/>
          <a:p>
            <a:pPr marL="0" marR="0" lvl="0" indent="0" algn="r" defTabSz="931008" rtl="0" eaLnBrk="1" fontAlgn="auto" latinLnBrk="0" hangingPunct="1">
              <a:lnSpc>
                <a:spcPct val="100000"/>
              </a:lnSpc>
              <a:spcBef>
                <a:spcPts val="0"/>
              </a:spcBef>
              <a:spcAft>
                <a:spcPts val="0"/>
              </a:spcAft>
              <a:buClrTx/>
              <a:buSzTx/>
              <a:buFontTx/>
              <a:buNone/>
              <a:tabLst/>
              <a:defRPr/>
            </a:pPr>
            <a:fld id="{5AE8EED4-6C0D-413A-8C4A-AFD7A3DF25B4}" type="datetime8">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pPr marL="0" marR="0" lvl="0" indent="0" algn="r" defTabSz="931008" rtl="0" eaLnBrk="1" fontAlgn="auto" latinLnBrk="0" hangingPunct="1">
                <a:lnSpc>
                  <a:spcPct val="100000"/>
                </a:lnSpc>
                <a:spcBef>
                  <a:spcPts val="0"/>
                </a:spcBef>
                <a:spcAft>
                  <a:spcPts val="0"/>
                </a:spcAft>
                <a:buClrTx/>
                <a:buSzTx/>
                <a:buFontTx/>
                <a:buNone/>
                <a:tabLst/>
                <a:defRPr/>
              </a:pPr>
              <a:t>7/25/2025 9:56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a:extLst>
              <a:ext uri="{FF2B5EF4-FFF2-40B4-BE49-F238E27FC236}">
                <a16:creationId xmlns:a16="http://schemas.microsoft.com/office/drawing/2014/main" id="{1B86268F-0ACE-C3A9-4A94-5C99CC2C964D}"/>
              </a:ext>
            </a:extLst>
          </p:cNvPr>
          <p:cNvSpPr>
            <a:spLocks noGrp="1"/>
          </p:cNvSpPr>
          <p:nvPr>
            <p:ph type="sldNum" sz="quarter" idx="5"/>
          </p:nvPr>
        </p:nvSpPr>
        <p:spPr/>
        <p:txBody>
          <a:bodyPr/>
          <a:lstStyle/>
          <a:p>
            <a:pPr marL="0" marR="0" lvl="0" indent="0" algn="r" defTabSz="931008"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pPr marL="0" marR="0" lvl="0" indent="0" algn="r" defTabSz="931008"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880401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emf"/><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60008638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064306286"/>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74634500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Only - left s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46026178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30" orient="horz" pos="288">
          <p15:clr>
            <a:srgbClr val="5ACBF0"/>
          </p15:clr>
        </p15:guide>
        <p15:guide id="32" orient="horz" pos="2160">
          <p15:clr>
            <a:srgbClr val="5ACBF0"/>
          </p15:clr>
        </p15:guide>
        <p15:guide id="33" pos="2976">
          <p15:clr>
            <a:srgbClr val="5ACBF0"/>
          </p15:clr>
        </p15:guide>
        <p15:guide id="34" pos="3336">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ection Title">
    <p:bg>
      <p:bgPr>
        <a:solidFill>
          <a:srgbClr val="2A446F"/>
        </a:solidFill>
        <a:effectLst/>
      </p:bgPr>
    </p:bg>
    <p:spTree>
      <p:nvGrpSpPr>
        <p:cNvPr id="1" name=""/>
        <p:cNvGrpSpPr/>
        <p:nvPr/>
      </p:nvGrpSpPr>
      <p:grpSpPr>
        <a:xfrm>
          <a:off x="0" y="0"/>
          <a:ext cx="0" cy="0"/>
          <a:chOff x="0" y="0"/>
          <a:chExt cx="0" cy="0"/>
        </a:xfrm>
      </p:grpSpPr>
      <p:pic>
        <p:nvPicPr>
          <p:cNvPr id="4" name="Picture 3" descr="A blurry image of a light&#10;&#10;AI-generated content may be incorrect.">
            <a:extLst>
              <a:ext uri="{FF2B5EF4-FFF2-40B4-BE49-F238E27FC236}">
                <a16:creationId xmlns:a16="http://schemas.microsoft.com/office/drawing/2014/main" id="{1B0C208C-22E3-C652-34E5-E589C7AE100E}"/>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p:cNvSpPr>
            <a:spLocks noGrp="1"/>
          </p:cNvSpPr>
          <p:nvPr>
            <p:ph type="title" hasCustomPrompt="1"/>
          </p:nvPr>
        </p:nvSpPr>
        <p:spPr>
          <a:xfrm>
            <a:off x="585216" y="2980408"/>
            <a:ext cx="6675120" cy="553998"/>
          </a:xfrm>
          <a:noFill/>
        </p:spPr>
        <p:txBody>
          <a:bodyPr lIns="0" tIns="0" rIns="0" bIns="0" anchor="b" anchorCtr="0">
            <a:spAutoFit/>
          </a:bodyPr>
          <a:lstStyle>
            <a:lvl1pPr algn="l" defTabSz="932742" rtl="0" eaLnBrk="1" latinLnBrk="0" hangingPunct="1">
              <a:lnSpc>
                <a:spcPct val="90000"/>
              </a:lnSpc>
              <a:spcBef>
                <a:spcPct val="0"/>
              </a:spcBef>
              <a:buNone/>
              <a:defRPr lang="en-US" sz="4000" b="0" kern="1200" cap="none" spc="-50" baseline="0" dirty="0">
                <a:ln w="3175">
                  <a:noFill/>
                </a:ln>
                <a:solidFill>
                  <a:srgbClr val="FAE4A2"/>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82019387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321419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08B246-6A68-46BE-9DBD-614FA8CF4E2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3E47706-8D18-4093-A7C1-F30D7543CED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C7C8FC-AAEA-4AB6-9DB5-2503F58F0E69}"/>
              </a:ext>
            </a:extLst>
          </p:cNvPr>
          <p:cNvSpPr>
            <a:spLocks noGrp="1"/>
          </p:cNvSpPr>
          <p:nvPr>
            <p:ph type="dt" sz="half" idx="10"/>
          </p:nvPr>
        </p:nvSpPr>
        <p:spPr/>
        <p:txBody>
          <a:bodyPr/>
          <a:lstStyle/>
          <a:p>
            <a:fld id="{9F89F774-3FA6-43B8-9241-99959C8FD463}" type="datetime1">
              <a:rPr lang="en-US" smtClean="0"/>
              <a:t>7/25/2025</a:t>
            </a:fld>
            <a:endParaRPr lang="en-US"/>
          </a:p>
        </p:txBody>
      </p:sp>
      <p:sp>
        <p:nvSpPr>
          <p:cNvPr id="5" name="Footer Placeholder 4">
            <a:extLst>
              <a:ext uri="{FF2B5EF4-FFF2-40B4-BE49-F238E27FC236}">
                <a16:creationId xmlns:a16="http://schemas.microsoft.com/office/drawing/2014/main" id="{E8B1616B-3F08-4869-A522-773C38940F6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E030CE6-9124-4B3A-A912-AE16B5C34003}"/>
              </a:ext>
            </a:extLst>
          </p:cNvPr>
          <p:cNvSpPr>
            <a:spLocks noGrp="1"/>
          </p:cNvSpPr>
          <p:nvPr>
            <p:ph type="sldNum" sz="quarter" idx="12"/>
          </p:nvPr>
        </p:nvSpPr>
        <p:spPr/>
        <p:txBody>
          <a:bodyPr/>
          <a:lstStyle/>
          <a:p>
            <a:fld id="{70C12960-6E85-460F-B6E3-5B82CB31AF3D}" type="slidenum">
              <a:rPr lang="en-US" smtClean="0"/>
              <a:t>‹#›</a:t>
            </a:fld>
            <a:endParaRPr lang="en-US"/>
          </a:p>
        </p:txBody>
      </p:sp>
    </p:spTree>
    <p:extLst>
      <p:ext uri="{BB962C8B-B14F-4D97-AF65-F5344CB8AC3E}">
        <p14:creationId xmlns:p14="http://schemas.microsoft.com/office/powerpoint/2010/main" val="36262955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cxnSp>
        <p:nvCxnSpPr>
          <p:cNvPr id="7" name="Connecteur droit 21">
            <a:extLst>
              <a:ext uri="{FF2B5EF4-FFF2-40B4-BE49-F238E27FC236}">
                <a16:creationId xmlns:a16="http://schemas.microsoft.com/office/drawing/2014/main" id="{8F8B7ACC-CA50-BF7A-1DE2-BBA9A505FD5E}"/>
              </a:ext>
            </a:extLst>
          </p:cNvPr>
          <p:cNvCxnSpPr>
            <a:cxnSpLocks/>
          </p:cNvCxnSpPr>
          <p:nvPr userDrawn="1"/>
        </p:nvCxnSpPr>
        <p:spPr>
          <a:xfrm>
            <a:off x="11609388" y="6381328"/>
            <a:ext cx="0" cy="476672"/>
          </a:xfrm>
          <a:prstGeom prst="line">
            <a:avLst/>
          </a:prstGeom>
          <a:ln w="12700">
            <a:solidFill>
              <a:schemeClr val="tx1">
                <a:lumMod val="5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8" name="Image 20">
            <a:extLst>
              <a:ext uri="{FF2B5EF4-FFF2-40B4-BE49-F238E27FC236}">
                <a16:creationId xmlns:a16="http://schemas.microsoft.com/office/drawing/2014/main" id="{DA30B6C4-9C39-0A86-3056-CE1B7099E2B1}"/>
              </a:ext>
            </a:extLst>
          </p:cNvPr>
          <p:cNvPicPr>
            <a:picLocks noChangeAspect="1"/>
          </p:cNvPicPr>
          <p:nvPr userDrawn="1"/>
        </p:nvPicPr>
        <p:blipFill rotWithShape="1">
          <a:blip r:embed="rId2"/>
          <a:srcRect l="-3741" t="-20759" r="52945" b="-5827"/>
          <a:stretch/>
        </p:blipFill>
        <p:spPr>
          <a:xfrm>
            <a:off x="11736000" y="6443999"/>
            <a:ext cx="360000" cy="288000"/>
          </a:xfrm>
          <a:prstGeom prst="rect">
            <a:avLst/>
          </a:prstGeom>
        </p:spPr>
      </p:pic>
      <p:pic>
        <p:nvPicPr>
          <p:cNvPr id="2" name="Picture 1">
            <a:extLst>
              <a:ext uri="{FF2B5EF4-FFF2-40B4-BE49-F238E27FC236}">
                <a16:creationId xmlns:a16="http://schemas.microsoft.com/office/drawing/2014/main" id="{67231DA7-D218-3D74-3EBC-2E6F1F67FD0C}"/>
              </a:ext>
            </a:extLst>
          </p:cNvPr>
          <p:cNvPicPr>
            <a:picLocks noChangeAspect="1"/>
          </p:cNvPicPr>
          <p:nvPr userDrawn="1"/>
        </p:nvPicPr>
        <p:blipFill>
          <a:blip r:embed="rId3">
            <a:alphaModFix amt="3000"/>
          </a:blip>
          <a:srcRect l="9069" t="23997" r="42229" b="40674"/>
          <a:stretch/>
        </p:blipFill>
        <p:spPr>
          <a:xfrm>
            <a:off x="0" y="0"/>
            <a:ext cx="12192002" cy="6858000"/>
          </a:xfrm>
          <a:prstGeom prst="rect">
            <a:avLst/>
          </a:prstGeom>
        </p:spPr>
      </p:pic>
    </p:spTree>
    <p:extLst>
      <p:ext uri="{BB962C8B-B14F-4D97-AF65-F5344CB8AC3E}">
        <p14:creationId xmlns:p14="http://schemas.microsoft.com/office/powerpoint/2010/main" val="40637428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pic>
        <p:nvPicPr>
          <p:cNvPr id="6" name="Image 22" descr="Une image contenant capture d’écran, Graphique, noir, conception&#10;&#10;Description générée automatiquement">
            <a:extLst>
              <a:ext uri="{FF2B5EF4-FFF2-40B4-BE49-F238E27FC236}">
                <a16:creationId xmlns:a16="http://schemas.microsoft.com/office/drawing/2014/main" id="{F440FCB3-ECF5-52A2-C75D-DA911BBEAE97}"/>
              </a:ext>
            </a:extLst>
          </p:cNvPr>
          <p:cNvPicPr>
            <a:picLocks noChangeAspect="1"/>
          </p:cNvPicPr>
          <p:nvPr userDrawn="1"/>
        </p:nvPicPr>
        <p:blipFill>
          <a:blip r:embed="rId2">
            <a:alphaModFix amt="3000"/>
            <a:extLst>
              <a:ext uri="{BEBA8EAE-BF5A-486C-A8C5-ECC9F3942E4B}">
                <a14:imgProps xmlns:a14="http://schemas.microsoft.com/office/drawing/2010/main">
                  <a14:imgLayer r:embed="rId3">
                    <a14:imgEffect>
                      <a14:brightnessContrast bright="100000"/>
                    </a14:imgEffect>
                  </a14:imgLayer>
                </a14:imgProps>
              </a:ext>
            </a:extLst>
          </a:blip>
          <a:stretch>
            <a:fillRect/>
          </a:stretch>
        </p:blipFill>
        <p:spPr>
          <a:xfrm flipH="1">
            <a:off x="0" y="0"/>
            <a:ext cx="6197600" cy="6858000"/>
          </a:xfrm>
          <a:prstGeom prst="rect">
            <a:avLst/>
          </a:prstGeom>
        </p:spPr>
      </p:pic>
      <p:cxnSp>
        <p:nvCxnSpPr>
          <p:cNvPr id="7" name="Connecteur droit 21">
            <a:extLst>
              <a:ext uri="{FF2B5EF4-FFF2-40B4-BE49-F238E27FC236}">
                <a16:creationId xmlns:a16="http://schemas.microsoft.com/office/drawing/2014/main" id="{8F8B7ACC-CA50-BF7A-1DE2-BBA9A505FD5E}"/>
              </a:ext>
            </a:extLst>
          </p:cNvPr>
          <p:cNvCxnSpPr>
            <a:cxnSpLocks/>
          </p:cNvCxnSpPr>
          <p:nvPr userDrawn="1"/>
        </p:nvCxnSpPr>
        <p:spPr>
          <a:xfrm>
            <a:off x="11609388" y="6381328"/>
            <a:ext cx="0" cy="476672"/>
          </a:xfrm>
          <a:prstGeom prst="line">
            <a:avLst/>
          </a:prstGeom>
          <a:ln w="12700">
            <a:solidFill>
              <a:schemeClr val="tx1">
                <a:lumMod val="5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8" name="Image 20">
            <a:extLst>
              <a:ext uri="{FF2B5EF4-FFF2-40B4-BE49-F238E27FC236}">
                <a16:creationId xmlns:a16="http://schemas.microsoft.com/office/drawing/2014/main" id="{DA30B6C4-9C39-0A86-3056-CE1B7099E2B1}"/>
              </a:ext>
            </a:extLst>
          </p:cNvPr>
          <p:cNvPicPr>
            <a:picLocks noChangeAspect="1"/>
          </p:cNvPicPr>
          <p:nvPr userDrawn="1"/>
        </p:nvPicPr>
        <p:blipFill rotWithShape="1">
          <a:blip r:embed="rId4"/>
          <a:srcRect l="-3741" t="-20759" r="52945" b="-5827"/>
          <a:stretch/>
        </p:blipFill>
        <p:spPr>
          <a:xfrm>
            <a:off x="11736000" y="6443999"/>
            <a:ext cx="360000" cy="288000"/>
          </a:xfrm>
          <a:prstGeom prst="rect">
            <a:avLst/>
          </a:prstGeom>
        </p:spPr>
      </p:pic>
    </p:spTree>
    <p:extLst>
      <p:ext uri="{BB962C8B-B14F-4D97-AF65-F5344CB8AC3E}">
        <p14:creationId xmlns:p14="http://schemas.microsoft.com/office/powerpoint/2010/main" val="264350132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cxnSp>
        <p:nvCxnSpPr>
          <p:cNvPr id="7" name="Connecteur droit 21">
            <a:extLst>
              <a:ext uri="{FF2B5EF4-FFF2-40B4-BE49-F238E27FC236}">
                <a16:creationId xmlns:a16="http://schemas.microsoft.com/office/drawing/2014/main" id="{8F8B7ACC-CA50-BF7A-1DE2-BBA9A505FD5E}"/>
              </a:ext>
            </a:extLst>
          </p:cNvPr>
          <p:cNvCxnSpPr>
            <a:cxnSpLocks/>
          </p:cNvCxnSpPr>
          <p:nvPr userDrawn="1"/>
        </p:nvCxnSpPr>
        <p:spPr>
          <a:xfrm>
            <a:off x="11609388" y="6381328"/>
            <a:ext cx="0" cy="476672"/>
          </a:xfrm>
          <a:prstGeom prst="line">
            <a:avLst/>
          </a:prstGeom>
          <a:ln w="12700">
            <a:solidFill>
              <a:schemeClr val="tx1">
                <a:lumMod val="5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8" name="Image 20">
            <a:extLst>
              <a:ext uri="{FF2B5EF4-FFF2-40B4-BE49-F238E27FC236}">
                <a16:creationId xmlns:a16="http://schemas.microsoft.com/office/drawing/2014/main" id="{DA30B6C4-9C39-0A86-3056-CE1B7099E2B1}"/>
              </a:ext>
            </a:extLst>
          </p:cNvPr>
          <p:cNvPicPr>
            <a:picLocks noChangeAspect="1"/>
          </p:cNvPicPr>
          <p:nvPr userDrawn="1"/>
        </p:nvPicPr>
        <p:blipFill rotWithShape="1">
          <a:blip r:embed="rId2"/>
          <a:srcRect l="-3741" t="-20759" r="52945" b="-5827"/>
          <a:stretch/>
        </p:blipFill>
        <p:spPr>
          <a:xfrm>
            <a:off x="11736000" y="6443999"/>
            <a:ext cx="360000" cy="288000"/>
          </a:xfrm>
          <a:prstGeom prst="rect">
            <a:avLst/>
          </a:prstGeom>
        </p:spPr>
      </p:pic>
      <p:pic>
        <p:nvPicPr>
          <p:cNvPr id="2" name="Picture 1">
            <a:extLst>
              <a:ext uri="{FF2B5EF4-FFF2-40B4-BE49-F238E27FC236}">
                <a16:creationId xmlns:a16="http://schemas.microsoft.com/office/drawing/2014/main" id="{67231DA7-D218-3D74-3EBC-2E6F1F67FD0C}"/>
              </a:ext>
            </a:extLst>
          </p:cNvPr>
          <p:cNvPicPr>
            <a:picLocks noChangeAspect="1"/>
          </p:cNvPicPr>
          <p:nvPr userDrawn="1"/>
        </p:nvPicPr>
        <p:blipFill>
          <a:blip r:embed="rId3">
            <a:alphaModFix amt="3000"/>
          </a:blip>
          <a:srcRect l="9069" t="23997" r="42229" b="40674"/>
          <a:stretch/>
        </p:blipFill>
        <p:spPr>
          <a:xfrm>
            <a:off x="0" y="0"/>
            <a:ext cx="12192002" cy="6858000"/>
          </a:xfrm>
          <a:prstGeom prst="rect">
            <a:avLst/>
          </a:prstGeom>
        </p:spPr>
      </p:pic>
    </p:spTree>
    <p:extLst>
      <p:ext uri="{BB962C8B-B14F-4D97-AF65-F5344CB8AC3E}">
        <p14:creationId xmlns:p14="http://schemas.microsoft.com/office/powerpoint/2010/main" val="360683282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7962483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F9A933-FE52-FC27-DCF4-2DAD399569B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98C4A36-59F6-94E6-9546-7477E5ED7F2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291891E-B540-0830-3ACD-854437BD9A18}"/>
              </a:ext>
            </a:extLst>
          </p:cNvPr>
          <p:cNvSpPr>
            <a:spLocks noGrp="1"/>
          </p:cNvSpPr>
          <p:nvPr>
            <p:ph type="dt" sz="half" idx="10"/>
          </p:nvPr>
        </p:nvSpPr>
        <p:spPr/>
        <p:txBody>
          <a:bodyPr/>
          <a:lstStyle/>
          <a:p>
            <a:fld id="{67F1AAE4-6C6A-4337-9322-F43ACAC73CC7}" type="datetimeFigureOut">
              <a:rPr lang="en-US" smtClean="0"/>
              <a:t>7/25/2025</a:t>
            </a:fld>
            <a:endParaRPr lang="en-US"/>
          </a:p>
        </p:txBody>
      </p:sp>
      <p:sp>
        <p:nvSpPr>
          <p:cNvPr id="5" name="Footer Placeholder 4">
            <a:extLst>
              <a:ext uri="{FF2B5EF4-FFF2-40B4-BE49-F238E27FC236}">
                <a16:creationId xmlns:a16="http://schemas.microsoft.com/office/drawing/2014/main" id="{8691937F-9B8E-8125-912D-A10A344A922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A8A1A6-D5AC-607A-E5A8-244BFB0489FE}"/>
              </a:ext>
            </a:extLst>
          </p:cNvPr>
          <p:cNvSpPr>
            <a:spLocks noGrp="1"/>
          </p:cNvSpPr>
          <p:nvPr>
            <p:ph type="sldNum" sz="quarter" idx="12"/>
          </p:nvPr>
        </p:nvSpPr>
        <p:spPr/>
        <p:txBody>
          <a:bodyPr/>
          <a:lstStyle/>
          <a:p>
            <a:fld id="{33F74CFF-0500-4008-9756-F9312FF8F027}" type="slidenum">
              <a:rPr lang="en-US" smtClean="0"/>
              <a:t>‹#›</a:t>
            </a:fld>
            <a:endParaRPr lang="en-US"/>
          </a:p>
        </p:txBody>
      </p:sp>
    </p:spTree>
    <p:extLst>
      <p:ext uri="{BB962C8B-B14F-4D97-AF65-F5344CB8AC3E}">
        <p14:creationId xmlns:p14="http://schemas.microsoft.com/office/powerpoint/2010/main" val="31978072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itle_graphic2">
    <p:bg>
      <p:bgPr>
        <a:solidFill>
          <a:srgbClr val="091F2C"/>
        </a:solidFill>
        <a:effectLst/>
      </p:bgPr>
    </p:bg>
    <p:spTree>
      <p:nvGrpSpPr>
        <p:cNvPr id="1" name=""/>
        <p:cNvGrpSpPr/>
        <p:nvPr/>
      </p:nvGrpSpPr>
      <p:grpSpPr>
        <a:xfrm>
          <a:off x="0" y="0"/>
          <a:ext cx="0" cy="0"/>
          <a:chOff x="0" y="0"/>
          <a:chExt cx="0" cy="0"/>
        </a:xfrm>
      </p:grpSpPr>
      <p:pic>
        <p:nvPicPr>
          <p:cNvPr id="4" name="Image 22" descr="Une image contenant capture d’écran, Graphique, noir, conception&#10;&#10;Description générée automatiquement">
            <a:extLst>
              <a:ext uri="{FF2B5EF4-FFF2-40B4-BE49-F238E27FC236}">
                <a16:creationId xmlns:a16="http://schemas.microsoft.com/office/drawing/2014/main" id="{AD5FBE95-C345-C737-C697-1F308DCF4A76}"/>
              </a:ext>
            </a:extLst>
          </p:cNvPr>
          <p:cNvPicPr>
            <a:picLocks noChangeAspect="1"/>
          </p:cNvPicPr>
          <p:nvPr userDrawn="1"/>
        </p:nvPicPr>
        <p:blipFill>
          <a:blip r:embed="rId2">
            <a:alphaModFix amt="3000"/>
            <a:extLst>
              <a:ext uri="{BEBA8EAE-BF5A-486C-A8C5-ECC9F3942E4B}">
                <a14:imgProps xmlns:a14="http://schemas.microsoft.com/office/drawing/2010/main">
                  <a14:imgLayer r:embed="rId3">
                    <a14:imgEffect>
                      <a14:brightnessContrast bright="100000"/>
                    </a14:imgEffect>
                  </a14:imgLayer>
                </a14:imgProps>
              </a:ext>
            </a:extLst>
          </a:blip>
          <a:stretch>
            <a:fillRect/>
          </a:stretch>
        </p:blipFill>
        <p:spPr>
          <a:xfrm>
            <a:off x="5994400" y="0"/>
            <a:ext cx="6197600" cy="6858000"/>
          </a:xfrm>
          <a:prstGeom prst="rect">
            <a:avLst/>
          </a:prstGeom>
        </p:spPr>
      </p:pic>
      <p:sp>
        <p:nvSpPr>
          <p:cNvPr id="6" name="Espace réservé du texte 16">
            <a:extLst>
              <a:ext uri="{FF2B5EF4-FFF2-40B4-BE49-F238E27FC236}">
                <a16:creationId xmlns:a16="http://schemas.microsoft.com/office/drawing/2014/main" id="{D4F6DCA2-8C6E-DFAD-531C-169D0DEB6596}"/>
              </a:ext>
            </a:extLst>
          </p:cNvPr>
          <p:cNvSpPr>
            <a:spLocks noGrp="1"/>
          </p:cNvSpPr>
          <p:nvPr>
            <p:ph type="body" sz="quarter" idx="10" hasCustomPrompt="1"/>
          </p:nvPr>
        </p:nvSpPr>
        <p:spPr>
          <a:xfrm>
            <a:off x="3119828" y="2348850"/>
            <a:ext cx="7745698" cy="2160300"/>
          </a:xfrm>
          <a:prstGeom prst="rect">
            <a:avLst/>
          </a:prstGeom>
        </p:spPr>
        <p:txBody>
          <a:bodyPr anchor="ctr" anchorCtr="0">
            <a:noAutofit/>
          </a:bodyPr>
          <a:lstStyle>
            <a:lvl1pPr marL="0" marR="0" indent="0" algn="l" defTabSz="932742" rtl="0" eaLnBrk="1" fontAlgn="auto" latinLnBrk="0" hangingPunct="1">
              <a:lnSpc>
                <a:spcPct val="100000"/>
              </a:lnSpc>
              <a:spcBef>
                <a:spcPct val="20000"/>
              </a:spcBef>
              <a:spcAft>
                <a:spcPts val="0"/>
              </a:spcAft>
              <a:buClrTx/>
              <a:buSzPct val="90000"/>
              <a:buFontTx/>
              <a:buNone/>
              <a:tabLst/>
              <a:defRPr sz="4000" b="1">
                <a:solidFill>
                  <a:schemeClr val="tx1"/>
                </a:solidFill>
              </a:defRPr>
            </a:lvl1pPr>
            <a:lvl2pPr marL="228600" indent="0">
              <a:buFontTx/>
              <a:buNone/>
              <a:defRPr/>
            </a:lvl2pPr>
            <a:lvl3pPr marL="457200" indent="0">
              <a:buFontTx/>
              <a:buNone/>
              <a:defRPr/>
            </a:lvl3pPr>
            <a:lvl4pPr marL="661988" indent="0">
              <a:buFontTx/>
              <a:buNone/>
              <a:defRPr/>
            </a:lvl4pPr>
            <a:lvl5pPr marL="855663" indent="0">
              <a:buFontTx/>
              <a:buNone/>
              <a:defRPr/>
            </a:lvl5p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r>
              <a:rPr lang="fr-FR"/>
              <a:t>EVENT NAME OR PRESENTATION TITLE</a:t>
            </a:r>
          </a:p>
        </p:txBody>
      </p:sp>
      <p:sp>
        <p:nvSpPr>
          <p:cNvPr id="7" name="Espace réservé du texte 18">
            <a:extLst>
              <a:ext uri="{FF2B5EF4-FFF2-40B4-BE49-F238E27FC236}">
                <a16:creationId xmlns:a16="http://schemas.microsoft.com/office/drawing/2014/main" id="{5D54038E-A067-FEAB-5B38-090D1B97C176}"/>
              </a:ext>
            </a:extLst>
          </p:cNvPr>
          <p:cNvSpPr>
            <a:spLocks noGrp="1"/>
          </p:cNvSpPr>
          <p:nvPr>
            <p:ph type="body" sz="quarter" idx="11" hasCustomPrompt="1"/>
          </p:nvPr>
        </p:nvSpPr>
        <p:spPr>
          <a:xfrm>
            <a:off x="3119827" y="4509150"/>
            <a:ext cx="7745695" cy="265550"/>
          </a:xfrm>
          <a:prstGeom prst="rect">
            <a:avLst/>
          </a:prstGeom>
        </p:spPr>
        <p:txBody>
          <a:bodyPr>
            <a:noAutofit/>
          </a:bodyPr>
          <a:lstStyle>
            <a:lvl1pPr marL="0" indent="0">
              <a:buNone/>
              <a:defRPr sz="1800">
                <a:solidFill>
                  <a:schemeClr val="tx1"/>
                </a:solidFill>
              </a:defRPr>
            </a:lvl1pPr>
            <a:lvl2pPr>
              <a:defRPr sz="1600">
                <a:solidFill>
                  <a:schemeClr val="bg2">
                    <a:lumMod val="90000"/>
                  </a:schemeClr>
                </a:solidFill>
              </a:defRPr>
            </a:lvl2pPr>
            <a:lvl3pPr>
              <a:defRPr sz="1600">
                <a:solidFill>
                  <a:schemeClr val="bg2">
                    <a:lumMod val="90000"/>
                  </a:schemeClr>
                </a:solidFill>
              </a:defRPr>
            </a:lvl3pPr>
            <a:lvl4pPr>
              <a:defRPr sz="1600">
                <a:solidFill>
                  <a:schemeClr val="bg2">
                    <a:lumMod val="90000"/>
                  </a:schemeClr>
                </a:solidFill>
              </a:defRPr>
            </a:lvl4pPr>
            <a:lvl5pPr>
              <a:defRPr sz="1600">
                <a:solidFill>
                  <a:schemeClr val="bg2">
                    <a:lumMod val="90000"/>
                  </a:schemeClr>
                </a:solidFill>
              </a:defRPr>
            </a:lvl5pPr>
          </a:lstStyle>
          <a:p>
            <a:pPr lvl="0"/>
            <a:r>
              <a:rPr lang="fr-FR"/>
              <a:t>Speaker </a:t>
            </a:r>
            <a:r>
              <a:rPr lang="fr-FR" err="1"/>
              <a:t>name</a:t>
            </a:r>
            <a:r>
              <a:rPr lang="fr-FR"/>
              <a:t> or </a:t>
            </a:r>
            <a:r>
              <a:rPr lang="fr-FR" err="1"/>
              <a:t>subtitle</a:t>
            </a:r>
            <a:endParaRPr lang="fr-FR"/>
          </a:p>
        </p:txBody>
      </p:sp>
      <p:pic>
        <p:nvPicPr>
          <p:cNvPr id="8" name="Image 20">
            <a:extLst>
              <a:ext uri="{FF2B5EF4-FFF2-40B4-BE49-F238E27FC236}">
                <a16:creationId xmlns:a16="http://schemas.microsoft.com/office/drawing/2014/main" id="{49CAEF87-1024-830E-CEF3-D85D80737EFE}"/>
              </a:ext>
            </a:extLst>
          </p:cNvPr>
          <p:cNvPicPr>
            <a:picLocks noChangeAspect="1"/>
          </p:cNvPicPr>
          <p:nvPr userDrawn="1"/>
        </p:nvPicPr>
        <p:blipFill>
          <a:blip r:embed="rId4"/>
          <a:stretch>
            <a:fillRect/>
          </a:stretch>
        </p:blipFill>
        <p:spPr>
          <a:xfrm>
            <a:off x="584200" y="3059188"/>
            <a:ext cx="1725673" cy="553998"/>
          </a:xfrm>
          <a:prstGeom prst="rect">
            <a:avLst/>
          </a:prstGeom>
        </p:spPr>
      </p:pic>
      <p:cxnSp>
        <p:nvCxnSpPr>
          <p:cNvPr id="9" name="Connecteur droit 21">
            <a:extLst>
              <a:ext uri="{FF2B5EF4-FFF2-40B4-BE49-F238E27FC236}">
                <a16:creationId xmlns:a16="http://schemas.microsoft.com/office/drawing/2014/main" id="{9BA87284-BE9E-B700-3AB0-173BFAA1DBCB}"/>
              </a:ext>
            </a:extLst>
          </p:cNvPr>
          <p:cNvCxnSpPr>
            <a:cxnSpLocks/>
          </p:cNvCxnSpPr>
          <p:nvPr userDrawn="1"/>
        </p:nvCxnSpPr>
        <p:spPr>
          <a:xfrm>
            <a:off x="2754463" y="2112579"/>
            <a:ext cx="0" cy="2662121"/>
          </a:xfrm>
          <a:prstGeom prst="line">
            <a:avLst/>
          </a:prstGeom>
          <a:ln w="15875">
            <a:solidFill>
              <a:srgbClr val="FDFDFD"/>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0" name="MS logo white - EMF" descr="Microsoft logo white text version">
            <a:extLst>
              <a:ext uri="{FF2B5EF4-FFF2-40B4-BE49-F238E27FC236}">
                <a16:creationId xmlns:a16="http://schemas.microsoft.com/office/drawing/2014/main" id="{7F411FE4-BD7E-DB92-3739-2B6177064007}"/>
              </a:ext>
            </a:extLst>
          </p:cNvPr>
          <p:cNvPicPr>
            <a:picLocks noChangeAspect="1"/>
          </p:cNvPicPr>
          <p:nvPr userDrawn="1"/>
        </p:nvPicPr>
        <p:blipFill>
          <a:blip r:embed="rId5"/>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313790250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08B246-6A68-46BE-9DBD-614FA8CF4E2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3E47706-8D18-4093-A7C1-F30D7543CED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C7C8FC-AAEA-4AB6-9DB5-2503F58F0E69}"/>
              </a:ext>
            </a:extLst>
          </p:cNvPr>
          <p:cNvSpPr>
            <a:spLocks noGrp="1"/>
          </p:cNvSpPr>
          <p:nvPr>
            <p:ph type="dt" sz="half" idx="10"/>
          </p:nvPr>
        </p:nvSpPr>
        <p:spPr/>
        <p:txBody>
          <a:bodyPr/>
          <a:lstStyle/>
          <a:p>
            <a:fld id="{9F89F774-3FA6-43B8-9241-99959C8FD463}" type="datetime1">
              <a:rPr lang="en-US" smtClean="0"/>
              <a:t>7/25/2025</a:t>
            </a:fld>
            <a:endParaRPr lang="en-US"/>
          </a:p>
        </p:txBody>
      </p:sp>
      <p:sp>
        <p:nvSpPr>
          <p:cNvPr id="5" name="Footer Placeholder 4">
            <a:extLst>
              <a:ext uri="{FF2B5EF4-FFF2-40B4-BE49-F238E27FC236}">
                <a16:creationId xmlns:a16="http://schemas.microsoft.com/office/drawing/2014/main" id="{E8B1616B-3F08-4869-A522-773C38940F6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E030CE6-9124-4B3A-A912-AE16B5C34003}"/>
              </a:ext>
            </a:extLst>
          </p:cNvPr>
          <p:cNvSpPr>
            <a:spLocks noGrp="1"/>
          </p:cNvSpPr>
          <p:nvPr>
            <p:ph type="sldNum" sz="quarter" idx="12"/>
          </p:nvPr>
        </p:nvSpPr>
        <p:spPr/>
        <p:txBody>
          <a:bodyPr/>
          <a:lstStyle/>
          <a:p>
            <a:fld id="{70C12960-6E85-460F-B6E3-5B82CB31AF3D}" type="slidenum">
              <a:rPr lang="en-US" smtClean="0"/>
              <a:t>‹#›</a:t>
            </a:fld>
            <a:endParaRPr lang="en-US"/>
          </a:p>
        </p:txBody>
      </p:sp>
    </p:spTree>
    <p:extLst>
      <p:ext uri="{BB962C8B-B14F-4D97-AF65-F5344CB8AC3E}">
        <p14:creationId xmlns:p14="http://schemas.microsoft.com/office/powerpoint/2010/main" val="37473013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71841138"/>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54669232"/>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svg"/></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image" Target="../media/image2.svg"/><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image" Target="../media/image1.png"/><Relationship Id="rId5" Type="http://schemas.openxmlformats.org/officeDocument/2006/relationships/slideLayout" Target="../slideLayouts/slideLayout12.xml"/><Relationship Id="rId10" Type="http://schemas.openxmlformats.org/officeDocument/2006/relationships/theme" Target="../theme/theme3.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144" name="Graphic 143">
            <a:extLst>
              <a:ext uri="{FF2B5EF4-FFF2-40B4-BE49-F238E27FC236}">
                <a16:creationId xmlns:a16="http://schemas.microsoft.com/office/drawing/2014/main" id="{55FCE7D5-5796-0746-3173-EB75FBE85E45}"/>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rot="5400000">
            <a:off x="9509919" y="2743200"/>
            <a:ext cx="6858000" cy="1371600"/>
          </a:xfrm>
          <a:prstGeom prst="rect">
            <a:avLst/>
          </a:prstGeom>
        </p:spPr>
      </p:pic>
    </p:spTree>
    <p:extLst>
      <p:ext uri="{BB962C8B-B14F-4D97-AF65-F5344CB8AC3E}">
        <p14:creationId xmlns:p14="http://schemas.microsoft.com/office/powerpoint/2010/main" val="3338579658"/>
      </p:ext>
    </p:extLst>
  </p:cSld>
  <p:clrMap bg1="dk1" tx1="lt1" bg2="dk2" tx2="lt2" accent1="accent1" accent2="accent2" accent3="accent3" accent4="accent4" accent5="accent5" accent6="accent6" hlink="hlink" folHlink="folHlink"/>
  <p:sldLayoutIdLst>
    <p:sldLayoutId id="2147486168" r:id="rId1"/>
    <p:sldLayoutId id="2147486175" r:id="rId2"/>
    <p:sldLayoutId id="2147486543" r:id="rId3"/>
    <p:sldLayoutId id="2147486555" r:id="rId4"/>
    <p:sldLayoutId id="2147486780" r:id="rId5"/>
    <p:sldLayoutId id="2147486781" r:id="rId6"/>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guide id="31" orient="horz" pos="4008">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AB4E786-7636-4278-8595-D365D28A796A}"/>
              </a:ext>
            </a:extLst>
          </p:cNvPr>
          <p:cNvSpPr>
            <a:spLocks noGrp="1"/>
          </p:cNvSpPr>
          <p:nvPr>
            <p:ph type="title"/>
          </p:nvPr>
        </p:nvSpPr>
        <p:spPr>
          <a:xfrm>
            <a:off x="640079" y="1371601"/>
            <a:ext cx="10890929" cy="109728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a:extLst>
              <a:ext uri="{FF2B5EF4-FFF2-40B4-BE49-F238E27FC236}">
                <a16:creationId xmlns:a16="http://schemas.microsoft.com/office/drawing/2014/main" id="{EA740849-7059-4C70-992B-5304D2EE9BAB}"/>
              </a:ext>
            </a:extLst>
          </p:cNvPr>
          <p:cNvSpPr>
            <a:spLocks noGrp="1"/>
          </p:cNvSpPr>
          <p:nvPr>
            <p:ph type="body" idx="1"/>
          </p:nvPr>
        </p:nvSpPr>
        <p:spPr>
          <a:xfrm>
            <a:off x="640080" y="2633472"/>
            <a:ext cx="10890928" cy="356616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09FEBF6-CEA6-4332-87B3-697807571C84}"/>
              </a:ext>
            </a:extLst>
          </p:cNvPr>
          <p:cNvSpPr>
            <a:spLocks noGrp="1"/>
          </p:cNvSpPr>
          <p:nvPr>
            <p:ph type="dt" sz="half" idx="2"/>
          </p:nvPr>
        </p:nvSpPr>
        <p:spPr>
          <a:xfrm>
            <a:off x="640080" y="6356350"/>
            <a:ext cx="2743200" cy="365125"/>
          </a:xfrm>
          <a:prstGeom prst="rect">
            <a:avLst/>
          </a:prstGeom>
        </p:spPr>
        <p:txBody>
          <a:bodyPr vert="horz" lIns="91440" tIns="45720" rIns="91440" bIns="45720" rtlCol="0" anchor="ctr"/>
          <a:lstStyle>
            <a:lvl1pPr algn="l">
              <a:defRPr sz="900" b="1" cap="all" spc="300" baseline="0">
                <a:solidFill>
                  <a:schemeClr val="tx1"/>
                </a:solidFill>
              </a:defRPr>
            </a:lvl1pPr>
          </a:lstStyle>
          <a:p>
            <a:fld id="{7DA38F49-B3E2-4BF0-BEC7-C30D34ABBB8D}" type="datetime1">
              <a:rPr lang="en-US" smtClean="0"/>
              <a:t>7/25/2025</a:t>
            </a:fld>
            <a:endParaRPr lang="en-US"/>
          </a:p>
        </p:txBody>
      </p:sp>
      <p:sp>
        <p:nvSpPr>
          <p:cNvPr id="5" name="Footer Placeholder 4">
            <a:extLst>
              <a:ext uri="{FF2B5EF4-FFF2-40B4-BE49-F238E27FC236}">
                <a16:creationId xmlns:a16="http://schemas.microsoft.com/office/drawing/2014/main" id="{BC6BAF94-621C-43E1-BA0C-410A6899031B}"/>
              </a:ext>
            </a:extLst>
          </p:cNvPr>
          <p:cNvSpPr>
            <a:spLocks noGrp="1"/>
          </p:cNvSpPr>
          <p:nvPr>
            <p:ph type="ftr" sz="quarter" idx="3"/>
          </p:nvPr>
        </p:nvSpPr>
        <p:spPr>
          <a:xfrm>
            <a:off x="6767622" y="6356350"/>
            <a:ext cx="4040373" cy="365125"/>
          </a:xfrm>
          <a:prstGeom prst="rect">
            <a:avLst/>
          </a:prstGeom>
        </p:spPr>
        <p:txBody>
          <a:bodyPr vert="horz" lIns="91440" tIns="45720" rIns="91440" bIns="45720" rtlCol="0" anchor="ctr"/>
          <a:lstStyle>
            <a:lvl1pPr algn="r">
              <a:defRPr sz="900" b="1" cap="all" spc="300" baseline="0">
                <a:solidFill>
                  <a:schemeClr val="tx1"/>
                </a:solidFill>
              </a:defRPr>
            </a:lvl1pPr>
          </a:lstStyle>
          <a:p>
            <a:endParaRPr lang="en-US"/>
          </a:p>
        </p:txBody>
      </p:sp>
      <p:sp>
        <p:nvSpPr>
          <p:cNvPr id="6" name="Slide Number Placeholder 5">
            <a:extLst>
              <a:ext uri="{FF2B5EF4-FFF2-40B4-BE49-F238E27FC236}">
                <a16:creationId xmlns:a16="http://schemas.microsoft.com/office/drawing/2014/main" id="{137D19E5-9E16-48C9-AAE2-0C70679A8D7B}"/>
              </a:ext>
            </a:extLst>
          </p:cNvPr>
          <p:cNvSpPr>
            <a:spLocks noGrp="1"/>
          </p:cNvSpPr>
          <p:nvPr>
            <p:ph type="sldNum" sz="quarter" idx="4"/>
          </p:nvPr>
        </p:nvSpPr>
        <p:spPr>
          <a:xfrm>
            <a:off x="10807995" y="6356350"/>
            <a:ext cx="723014" cy="365125"/>
          </a:xfrm>
          <a:prstGeom prst="rect">
            <a:avLst/>
          </a:prstGeom>
        </p:spPr>
        <p:txBody>
          <a:bodyPr vert="horz" lIns="91440" tIns="45720" rIns="91440" bIns="45720" rtlCol="0" anchor="ctr"/>
          <a:lstStyle>
            <a:lvl1pPr algn="r">
              <a:defRPr sz="900" b="1" cap="all" spc="300" baseline="0">
                <a:solidFill>
                  <a:schemeClr val="tx1"/>
                </a:solidFill>
              </a:defRPr>
            </a:lvl1pPr>
          </a:lstStyle>
          <a:p>
            <a:fld id="{70C12960-6E85-460F-B6E3-5B82CB31AF3D}" type="slidenum">
              <a:rPr lang="en-US" smtClean="0"/>
              <a:t>‹#›</a:t>
            </a:fld>
            <a:endParaRPr lang="en-US"/>
          </a:p>
        </p:txBody>
      </p:sp>
      <p:cxnSp>
        <p:nvCxnSpPr>
          <p:cNvPr id="9" name="Straight Connector 8">
            <a:extLst>
              <a:ext uri="{FF2B5EF4-FFF2-40B4-BE49-F238E27FC236}">
                <a16:creationId xmlns:a16="http://schemas.microsoft.com/office/drawing/2014/main" id="{118E06E4-607B-144B-382B-AD3D06B1EE8C}"/>
              </a:ext>
              <a:ext uri="{C183D7F6-B498-43B3-948B-1728B52AA6E4}">
                <adec:decorative xmlns:adec="http://schemas.microsoft.com/office/drawing/2017/decorative" val="1"/>
              </a:ext>
            </a:extLst>
          </p:cNvPr>
          <p:cNvCxnSpPr>
            <a:cxnSpLocks/>
          </p:cNvCxnSpPr>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5086214"/>
      </p:ext>
    </p:extLst>
  </p:cSld>
  <p:clrMap bg1="lt1" tx1="dk1" bg2="lt2" tx2="dk2" accent1="accent1" accent2="accent2" accent3="accent3" accent4="accent4" accent5="accent5" accent6="accent6" hlink="hlink" folHlink="folHlink"/>
  <p:sldLayoutIdLst>
    <p:sldLayoutId id="2147486838" r:id="rId1"/>
  </p:sldLayoutIdLst>
  <p:hf sldNum="0" hdr="0" ftr="0" dt="0"/>
  <p:txStyles>
    <p:titleStyle>
      <a:lvl1pPr algn="l" defTabSz="914400" rtl="0" eaLnBrk="1" latinLnBrk="0" hangingPunct="1">
        <a:lnSpc>
          <a:spcPct val="10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87000"/>
        <a:buFont typeface="Arial" panose="020B0604020202020204" pitchFamily="34" charset="0"/>
        <a:buChar char="•"/>
        <a:defRPr sz="2000" kern="1200">
          <a:solidFill>
            <a:schemeClr val="tx1"/>
          </a:solidFill>
          <a:latin typeface="+mn-lt"/>
          <a:ea typeface="+mn-ea"/>
          <a:cs typeface="+mn-cs"/>
        </a:defRPr>
      </a:lvl1pPr>
      <a:lvl2pPr marL="493776" indent="-228600" algn="l" defTabSz="914400" rtl="0" eaLnBrk="1" latinLnBrk="0" hangingPunct="1">
        <a:lnSpc>
          <a:spcPct val="120000"/>
        </a:lnSpc>
        <a:spcBef>
          <a:spcPts val="500"/>
        </a:spcBef>
        <a:buSzPct val="87000"/>
        <a:buFont typeface="Arial" panose="020B0604020202020204" pitchFamily="34" charset="0"/>
        <a:buChar char="•"/>
        <a:defRPr sz="1800" kern="1200">
          <a:solidFill>
            <a:schemeClr val="tx1"/>
          </a:solidFill>
          <a:latin typeface="+mn-lt"/>
          <a:ea typeface="+mn-ea"/>
          <a:cs typeface="+mn-cs"/>
        </a:defRPr>
      </a:lvl2pPr>
      <a:lvl3pPr marL="731520" indent="-228600" algn="l" defTabSz="914400" rtl="0" eaLnBrk="1" latinLnBrk="0" hangingPunct="1">
        <a:lnSpc>
          <a:spcPct val="120000"/>
        </a:lnSpc>
        <a:spcBef>
          <a:spcPts val="500"/>
        </a:spcBef>
        <a:buSzPct val="87000"/>
        <a:buFont typeface="Arial" panose="020B0604020202020204" pitchFamily="34" charset="0"/>
        <a:buChar char="•"/>
        <a:defRPr sz="1600" kern="1200">
          <a:solidFill>
            <a:schemeClr val="tx1"/>
          </a:solidFill>
          <a:latin typeface="+mn-lt"/>
          <a:ea typeface="+mn-ea"/>
          <a:cs typeface="+mn-cs"/>
        </a:defRPr>
      </a:lvl3pPr>
      <a:lvl4pPr marL="1051560" indent="-285750" algn="l" defTabSz="914400" rtl="0" eaLnBrk="1" latinLnBrk="0" hangingPunct="1">
        <a:lnSpc>
          <a:spcPct val="120000"/>
        </a:lnSpc>
        <a:spcBef>
          <a:spcPts val="500"/>
        </a:spcBef>
        <a:buSzPct val="87000"/>
        <a:buFont typeface="Arial" panose="020B0604020202020204" pitchFamily="34" charset="0"/>
        <a:buChar char="•"/>
        <a:defRPr sz="1400" kern="1200">
          <a:solidFill>
            <a:schemeClr val="tx1"/>
          </a:solidFill>
          <a:latin typeface="+mn-lt"/>
          <a:ea typeface="+mn-ea"/>
          <a:cs typeface="+mn-cs"/>
        </a:defRPr>
      </a:lvl4pPr>
      <a:lvl5pPr marL="1298448" indent="-228600" algn="l" defTabSz="914400" rtl="0" eaLnBrk="1" latinLnBrk="0" hangingPunct="1">
        <a:lnSpc>
          <a:spcPct val="120000"/>
        </a:lnSpc>
        <a:spcBef>
          <a:spcPts val="500"/>
        </a:spcBef>
        <a:buSzPct val="87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144" name="Graphic 143">
            <a:extLst>
              <a:ext uri="{FF2B5EF4-FFF2-40B4-BE49-F238E27FC236}">
                <a16:creationId xmlns:a16="http://schemas.microsoft.com/office/drawing/2014/main" id="{55FCE7D5-5796-0746-3173-EB75FBE85E45}"/>
              </a:ext>
            </a:extLst>
          </p:cNvPr>
          <p:cNvPicPr>
            <a:picLocks noChangeAspect="1"/>
          </p:cNvPicPr>
          <p:nvPr/>
        </p:nvPicPr>
        <p:blipFill>
          <a:blip r:embed="rId11">
            <a:extLst>
              <a:ext uri="{96DAC541-7B7A-43D3-8B79-37D633B846F1}">
                <asvg:svgBlip xmlns:asvg="http://schemas.microsoft.com/office/drawing/2016/SVG/main" r:embed="rId12"/>
              </a:ext>
            </a:extLst>
          </a:blip>
          <a:srcRect/>
          <a:stretch/>
        </p:blipFill>
        <p:spPr>
          <a:xfrm rot="5400000">
            <a:off x="9509919" y="2743200"/>
            <a:ext cx="6858000" cy="1371600"/>
          </a:xfrm>
          <a:prstGeom prst="rect">
            <a:avLst/>
          </a:prstGeom>
        </p:spPr>
      </p:pic>
    </p:spTree>
    <p:extLst>
      <p:ext uri="{BB962C8B-B14F-4D97-AF65-F5344CB8AC3E}">
        <p14:creationId xmlns:p14="http://schemas.microsoft.com/office/powerpoint/2010/main" val="4135202803"/>
      </p:ext>
    </p:extLst>
  </p:cSld>
  <p:clrMap bg1="dk1" tx1="lt1" bg2="dk2" tx2="lt2" accent1="accent1" accent2="accent2" accent3="accent3" accent4="accent4" accent5="accent5" accent6="accent6" hlink="hlink" folHlink="folHlink"/>
  <p:sldLayoutIdLst>
    <p:sldLayoutId id="2147486852" r:id="rId1"/>
    <p:sldLayoutId id="2147486853" r:id="rId2"/>
    <p:sldLayoutId id="2147486854" r:id="rId3"/>
    <p:sldLayoutId id="2147486861" r:id="rId4"/>
    <p:sldLayoutId id="2147486862" r:id="rId5"/>
    <p:sldLayoutId id="2147486891" r:id="rId6"/>
    <p:sldLayoutId id="2147486893" r:id="rId7"/>
    <p:sldLayoutId id="2147486898" r:id="rId8"/>
    <p:sldLayoutId id="2147486899" r:id="rId9"/>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guide id="31" orient="horz" pos="4008">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notesSlide" Target="../notesSlides/notesSlide9.xml"/><Relationship Id="rId7" Type="http://schemas.openxmlformats.org/officeDocument/2006/relationships/image" Target="../media/image19.png"/><Relationship Id="rId2" Type="http://schemas.openxmlformats.org/officeDocument/2006/relationships/slideLayout" Target="../slideLayouts/slideLayout4.xml"/><Relationship Id="rId1" Type="http://schemas.openxmlformats.org/officeDocument/2006/relationships/tags" Target="../tags/tag1.xml"/><Relationship Id="rId6" Type="http://schemas.openxmlformats.org/officeDocument/2006/relationships/image" Target="../media/image17.jpeg"/><Relationship Id="rId5" Type="http://schemas.microsoft.com/office/2007/relationships/hdphoto" Target="../media/hdphoto3.wdp"/><Relationship Id="rId4" Type="http://schemas.openxmlformats.org/officeDocument/2006/relationships/image" Target="../media/image18.png"/><Relationship Id="rId9" Type="http://schemas.microsoft.com/office/2007/relationships/hdphoto" Target="../media/hdphoto4.wdp"/></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0.xml"/><Relationship Id="rId1" Type="http://schemas.openxmlformats.org/officeDocument/2006/relationships/slideLayout" Target="../slideLayouts/slideLayout14.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14.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microsoft.com/office/2018/10/relationships/comments" Target="../comments/modernComment_104_D51F9F5E.xml"/><Relationship Id="rId2" Type="http://schemas.openxmlformats.org/officeDocument/2006/relationships/notesSlide" Target="../notesSlides/notesSlide12.xml"/><Relationship Id="rId1" Type="http://schemas.openxmlformats.org/officeDocument/2006/relationships/slideLayout" Target="../slideLayouts/slideLayout14.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microsoft.com/office/2018/10/relationships/comments" Target="../comments/modernComment_120_5B9B1560.xml"/><Relationship Id="rId2" Type="http://schemas.openxmlformats.org/officeDocument/2006/relationships/notesSlide" Target="../notesSlides/notesSlide13.xml"/><Relationship Id="rId1" Type="http://schemas.openxmlformats.org/officeDocument/2006/relationships/slideLayout" Target="../slideLayouts/slideLayout14.xml"/><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3" Type="http://schemas.microsoft.com/office/2018/10/relationships/comments" Target="../comments/modernComment_103_4A3F3F78.xml"/><Relationship Id="rId2" Type="http://schemas.openxmlformats.org/officeDocument/2006/relationships/notesSlide" Target="../notesSlides/notesSlide14.xml"/><Relationship Id="rId1" Type="http://schemas.openxmlformats.org/officeDocument/2006/relationships/slideLayout" Target="../slideLayouts/slideLayout14.xml"/><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8" Type="http://schemas.openxmlformats.org/officeDocument/2006/relationships/image" Target="../media/image37.sv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14.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image" Target="../media/image33.svg"/></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aka.ms/AiWebinars/Polling" TargetMode="Externa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microsoft.com/office/2018/10/relationships/comments" Target="../comments/modernComment_7FFFFFFD_2494AA84.xml"/><Relationship Id="rId1" Type="http://schemas.openxmlformats.org/officeDocument/2006/relationships/slideLayout" Target="../slideLayouts/slideLayout1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10.jpeg"/><Relationship Id="rId4" Type="http://schemas.openxmlformats.org/officeDocument/2006/relationships/image" Target="../media/image9.jpeg"/></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8.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15.xml"/><Relationship Id="rId4" Type="http://schemas.openxmlformats.org/officeDocument/2006/relationships/image" Target="../media/image48.jpeg"/></Relationships>
</file>

<file path=ppt/slides/_rels/slide24.xml.rels><?xml version="1.0" encoding="UTF-8" standalone="yes"?>
<Relationships xmlns="http://schemas.openxmlformats.org/package/2006/relationships"><Relationship Id="rId8" Type="http://schemas.openxmlformats.org/officeDocument/2006/relationships/diagramLayout" Target="../diagrams/layout4.xml"/><Relationship Id="rId3" Type="http://schemas.openxmlformats.org/officeDocument/2006/relationships/diagramLayout" Target="../diagrams/layout3.xml"/><Relationship Id="rId7" Type="http://schemas.openxmlformats.org/officeDocument/2006/relationships/diagramData" Target="../diagrams/data4.xml"/><Relationship Id="rId2" Type="http://schemas.openxmlformats.org/officeDocument/2006/relationships/diagramData" Target="../diagrams/data3.xml"/><Relationship Id="rId1" Type="http://schemas.openxmlformats.org/officeDocument/2006/relationships/slideLayout" Target="../slideLayouts/slideLayout15.xml"/><Relationship Id="rId6" Type="http://schemas.microsoft.com/office/2007/relationships/diagramDrawing" Target="../diagrams/drawing3.xml"/><Relationship Id="rId11" Type="http://schemas.microsoft.com/office/2007/relationships/diagramDrawing" Target="../diagrams/drawing4.xml"/><Relationship Id="rId5" Type="http://schemas.openxmlformats.org/officeDocument/2006/relationships/diagramColors" Target="../diagrams/colors3.xml"/><Relationship Id="rId10" Type="http://schemas.openxmlformats.org/officeDocument/2006/relationships/diagramColors" Target="../diagrams/colors4.xml"/><Relationship Id="rId4" Type="http://schemas.openxmlformats.org/officeDocument/2006/relationships/diagramQuickStyle" Target="../diagrams/quickStyle3.xml"/><Relationship Id="rId9" Type="http://schemas.openxmlformats.org/officeDocument/2006/relationships/diagramQuickStyle" Target="../diagrams/quickStyle4.xml"/></Relationships>
</file>

<file path=ppt/slides/_rels/slide25.xml.rels><?xml version="1.0" encoding="UTF-8" standalone="yes"?>
<Relationships xmlns="http://schemas.openxmlformats.org/package/2006/relationships"><Relationship Id="rId8" Type="http://schemas.openxmlformats.org/officeDocument/2006/relationships/diagramLayout" Target="../diagrams/layout6.xml"/><Relationship Id="rId3" Type="http://schemas.openxmlformats.org/officeDocument/2006/relationships/diagramLayout" Target="../diagrams/layout5.xml"/><Relationship Id="rId7" Type="http://schemas.openxmlformats.org/officeDocument/2006/relationships/diagramData" Target="../diagrams/data6.xml"/><Relationship Id="rId2" Type="http://schemas.openxmlformats.org/officeDocument/2006/relationships/diagramData" Target="../diagrams/data5.xml"/><Relationship Id="rId1" Type="http://schemas.openxmlformats.org/officeDocument/2006/relationships/slideLayout" Target="../slideLayouts/slideLayout15.xml"/><Relationship Id="rId6" Type="http://schemas.microsoft.com/office/2007/relationships/diagramDrawing" Target="../diagrams/drawing5.xml"/><Relationship Id="rId11" Type="http://schemas.microsoft.com/office/2007/relationships/diagramDrawing" Target="../diagrams/drawing6.xml"/><Relationship Id="rId5" Type="http://schemas.openxmlformats.org/officeDocument/2006/relationships/diagramColors" Target="../diagrams/colors5.xml"/><Relationship Id="rId10" Type="http://schemas.openxmlformats.org/officeDocument/2006/relationships/diagramColors" Target="../diagrams/colors6.xml"/><Relationship Id="rId4" Type="http://schemas.openxmlformats.org/officeDocument/2006/relationships/diagramQuickStyle" Target="../diagrams/quickStyle5.xml"/><Relationship Id="rId9" Type="http://schemas.openxmlformats.org/officeDocument/2006/relationships/diagramQuickStyle" Target="../diagrams/quickStyle6.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15.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image" Target="../media/image60.png"/><Relationship Id="rId2" Type="http://schemas.microsoft.com/office/2018/10/relationships/comments" Target="../comments/modernComment_7FFFFFFC_9DA53053.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hyperlink" Target="https://aka.ms/powercat/aiwebinars"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microsoft.com/office/2017/06/relationships/model3d" Target="../media/model3d1.glb"/><Relationship Id="rId7" Type="http://schemas.openxmlformats.org/officeDocument/2006/relationships/image" Target="../media/image62.png"/><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hyperlink" Target="https://aka.ms/%5bSessionTitle%5d/Feedback" TargetMode="External"/><Relationship Id="rId5" Type="http://schemas.openxmlformats.org/officeDocument/2006/relationships/hyperlink" Target="https://aka.ms/AIWebinars/Feedback" TargetMode="External"/><Relationship Id="rId4" Type="http://schemas.openxmlformats.org/officeDocument/2006/relationships/image" Target="../media/image61.png"/></Relationships>
</file>

<file path=ppt/slides/_rels/slide31.xml.rels><?xml version="1.0" encoding="UTF-8" standalone="yes"?>
<Relationships xmlns="http://schemas.openxmlformats.org/package/2006/relationships"><Relationship Id="rId3" Type="http://schemas.openxmlformats.org/officeDocument/2006/relationships/image" Target="../media/image64.png"/><Relationship Id="rId7" Type="http://schemas.openxmlformats.org/officeDocument/2006/relationships/image" Target="../media/image67.png"/><Relationship Id="rId2" Type="http://schemas.openxmlformats.org/officeDocument/2006/relationships/image" Target="../media/image63.png"/><Relationship Id="rId1" Type="http://schemas.openxmlformats.org/officeDocument/2006/relationships/slideLayout" Target="../slideLayouts/slideLayout2.xml"/><Relationship Id="rId6" Type="http://schemas.openxmlformats.org/officeDocument/2006/relationships/hyperlink" Target="https://aka.ms/powercat/aiwebinars" TargetMode="External"/><Relationship Id="rId5" Type="http://schemas.openxmlformats.org/officeDocument/2006/relationships/image" Target="../media/image66.jpeg"/><Relationship Id="rId4" Type="http://schemas.openxmlformats.org/officeDocument/2006/relationships/image" Target="../media/image65.png"/></Relationships>
</file>

<file path=ppt/slides/_rels/slide3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hyperlink" Target="https://aka.ms/AIWebinars/questions"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8" Type="http://schemas.openxmlformats.org/officeDocument/2006/relationships/hyperlink" Target="https://aka.ms/AIEvolvingGovernance" TargetMode="External"/><Relationship Id="rId13" Type="http://schemas.openxmlformats.org/officeDocument/2006/relationships/hyperlink" Target="https://learn.microsoft.com/en-us/microsoft-copilot-studio/authoring-solutions-overview" TargetMode="External"/><Relationship Id="rId18" Type="http://schemas.openxmlformats.org/officeDocument/2006/relationships/hyperlink" Target="https://cdn-dynmedia-1.microsoft.com/is/content/microsoftcorp/microsoft/bade/documents/products-and-services/en-us/bizapps/Microsoft-Copilot-Studio-Licensing-Guide-1-July-2025.pdf" TargetMode="External"/><Relationship Id="rId3" Type="http://schemas.openxmlformats.org/officeDocument/2006/relationships/hyperlink" Target="https://aka.ms/mcs/azureAI" TargetMode="External"/><Relationship Id="rId7" Type="http://schemas.openxmlformats.org/officeDocument/2006/relationships/hyperlink" Target="https://aka.ms/MCS/Kit" TargetMode="External"/><Relationship Id="rId12" Type="http://schemas.openxmlformats.org/officeDocument/2006/relationships/hyperlink" Target="https://www.linkedin.com/posts/kenric-auguillard-15961b27_powerplatform-admincenter-governance-activity-7339001093248401408-_MNj?utm_source=share&amp;utm_medium=member_desktop&amp;rcm=ACoAAALsnuABdyTwk0DRGW6wjW0vA0LfRl0SMOY" TargetMode="External"/><Relationship Id="rId17" Type="http://schemas.openxmlformats.org/officeDocument/2006/relationships/hyperlink" Target="https://learn.microsoft.com/en-us/microsoft-copilot-studio/billing-licensing#copilot-studio-use-rights-included-with-microsoft-365-copilot-license" TargetMode="External"/><Relationship Id="rId2" Type="http://schemas.openxmlformats.org/officeDocument/2006/relationships/hyperlink" Target="https://aka.ms/powercat/aiwebinars" TargetMode="External"/><Relationship Id="rId16" Type="http://schemas.openxmlformats.org/officeDocument/2006/relationships/hyperlink" Target="https://learn.microsoft.com/en-us/power-platform/admin/advanced-connector-policies?tabs=new#data-policy-mixed-mode" TargetMode="External"/><Relationship Id="rId1" Type="http://schemas.openxmlformats.org/officeDocument/2006/relationships/slideLayout" Target="../slideLayouts/slideLayout3.xml"/><Relationship Id="rId6" Type="http://schemas.openxmlformats.org/officeDocument/2006/relationships/hyperlink" Target="https://aka.ms/mcs/EnterpriseAgent" TargetMode="External"/><Relationship Id="rId11" Type="http://schemas.openxmlformats.org/officeDocument/2006/relationships/hyperlink" Target="https://aka.ms/copilotstudio/learnmore" TargetMode="External"/><Relationship Id="rId5" Type="http://schemas.openxmlformats.org/officeDocument/2006/relationships/hyperlink" Target="https://aka.ms/mcs/orchestration" TargetMode="External"/><Relationship Id="rId15" Type="http://schemas.openxmlformats.org/officeDocument/2006/relationships/hyperlink" Target="https://learn.microsoft.com/en-us/power-platform/alm/block-unmanaged-customizations" TargetMode="External"/><Relationship Id="rId10" Type="http://schemas.openxmlformats.org/officeDocument/2006/relationships/hyperlink" Target="https://aka.ms/trycopilotstudio" TargetMode="External"/><Relationship Id="rId19" Type="http://schemas.openxmlformats.org/officeDocument/2006/relationships/hyperlink" Target="https://learn.microsoft.com/en-us/power-platform/admin/database-security" TargetMode="External"/><Relationship Id="rId4" Type="http://schemas.openxmlformats.org/officeDocument/2006/relationships/hyperlink" Target="https://aka.ms/mcs/azureAI2" TargetMode="External"/><Relationship Id="rId9" Type="http://schemas.openxmlformats.org/officeDocument/2006/relationships/hyperlink" Target="https://aka.ms/mcs/ALM" TargetMode="External"/><Relationship Id="rId14" Type="http://schemas.openxmlformats.org/officeDocument/2006/relationships/hyperlink" Target="http://aka.ms/copilotstudioestimator" TargetMode="Externa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70.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71.png"/></Relationships>
</file>

<file path=ppt/slides/_rels/slide38.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72.png"/><Relationship Id="rId1" Type="http://schemas.openxmlformats.org/officeDocument/2006/relationships/slideLayout" Target="../slideLayouts/slideLayout9.xml"/><Relationship Id="rId5" Type="http://schemas.openxmlformats.org/officeDocument/2006/relationships/image" Target="../media/image75.svg"/><Relationship Id="rId4" Type="http://schemas.openxmlformats.org/officeDocument/2006/relationships/image" Target="../media/image74.png"/></Relationships>
</file>

<file path=ppt/slides/_rels/slide39.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72.png"/><Relationship Id="rId1" Type="http://schemas.openxmlformats.org/officeDocument/2006/relationships/slideLayout" Target="../slideLayouts/slideLayout10.xml"/><Relationship Id="rId5" Type="http://schemas.openxmlformats.org/officeDocument/2006/relationships/image" Target="../media/image75.svg"/><Relationship Id="rId4" Type="http://schemas.openxmlformats.org/officeDocument/2006/relationships/image" Target="../media/image74.png"/></Relationships>
</file>

<file path=ppt/slides/_rels/slide4.xml.rels><?xml version="1.0" encoding="UTF-8" standalone="yes"?>
<Relationships xmlns="http://schemas.openxmlformats.org/package/2006/relationships"><Relationship Id="rId3" Type="http://schemas.openxmlformats.org/officeDocument/2006/relationships/hyperlink" Target="https://aka.ms/AiWebinars/Polling" TargetMode="External"/><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12.png"/><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72.png"/><Relationship Id="rId1" Type="http://schemas.openxmlformats.org/officeDocument/2006/relationships/slideLayout" Target="../slideLayouts/slideLayout10.xml"/><Relationship Id="rId5" Type="http://schemas.openxmlformats.org/officeDocument/2006/relationships/image" Target="../media/image75.svg"/><Relationship Id="rId4" Type="http://schemas.openxmlformats.org/officeDocument/2006/relationships/image" Target="../media/image74.png"/></Relationships>
</file>

<file path=ppt/slides/_rels/slide41.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72.png"/><Relationship Id="rId1" Type="http://schemas.openxmlformats.org/officeDocument/2006/relationships/slideLayout" Target="../slideLayouts/slideLayout10.xml"/><Relationship Id="rId5" Type="http://schemas.openxmlformats.org/officeDocument/2006/relationships/image" Target="../media/image75.svg"/><Relationship Id="rId4" Type="http://schemas.openxmlformats.org/officeDocument/2006/relationships/image" Target="../media/image74.png"/></Relationships>
</file>

<file path=ppt/slides/_rels/slide4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72.png"/><Relationship Id="rId1" Type="http://schemas.openxmlformats.org/officeDocument/2006/relationships/slideLayout" Target="../slideLayouts/slideLayout10.xml"/><Relationship Id="rId5" Type="http://schemas.openxmlformats.org/officeDocument/2006/relationships/image" Target="../media/image75.svg"/><Relationship Id="rId4" Type="http://schemas.openxmlformats.org/officeDocument/2006/relationships/image" Target="../media/image74.png"/></Relationships>
</file>

<file path=ppt/slides/_rels/slide45.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72.png"/><Relationship Id="rId1" Type="http://schemas.openxmlformats.org/officeDocument/2006/relationships/slideLayout" Target="../slideLayouts/slideLayout10.xml"/><Relationship Id="rId5" Type="http://schemas.openxmlformats.org/officeDocument/2006/relationships/image" Target="../media/image75.svg"/><Relationship Id="rId4" Type="http://schemas.openxmlformats.org/officeDocument/2006/relationships/image" Target="../media/image74.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s://aka.ms/AiWebinars/Polling" TargetMode="External"/><Relationship Id="rId2" Type="http://schemas.microsoft.com/office/2018/10/relationships/comments" Target="../comments/modernComment_108_8DC5BDC5.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hyperlink" Target="https://aka.ms/AiWebinars/Polling" TargetMode="External"/><Relationship Id="rId2" Type="http://schemas.microsoft.com/office/2018/10/relationships/comments" Target="../comments/modernComment_100_675E4278.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5.png"/><Relationship Id="rId4" Type="http://schemas.microsoft.com/office/2007/relationships/hdphoto" Target="../media/hdphoto2.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95AAFC9-58AA-A27C-3142-36C6AB0F73D9}"/>
              </a:ext>
            </a:extLst>
          </p:cNvPr>
          <p:cNvSpPr>
            <a:spLocks noGrp="1"/>
          </p:cNvSpPr>
          <p:nvPr>
            <p:ph type="body" sz="quarter" idx="4294967295"/>
          </p:nvPr>
        </p:nvSpPr>
        <p:spPr>
          <a:xfrm>
            <a:off x="3321938" y="4194740"/>
            <a:ext cx="4936237" cy="276999"/>
          </a:xfrm>
          <a:noFill/>
        </p:spPr>
        <p:txBody>
          <a:bodyPr vert="horz" wrap="square" lIns="0" tIns="0" rIns="0" bIns="0" rtlCol="0" anchor="t">
            <a:spAutoFit/>
          </a:bodyPr>
          <a:lstStyle/>
          <a:p>
            <a:pPr marL="0" indent="0">
              <a:buNone/>
            </a:pPr>
            <a:r>
              <a:rPr lang="en-US" sz="1800" b="1"/>
              <a:t>Dee Dive into Agentic Governance</a:t>
            </a:r>
            <a:endParaRPr lang="en-US" sz="1800" b="1">
              <a:cs typeface="Segoe Sans Display"/>
            </a:endParaRPr>
          </a:p>
        </p:txBody>
      </p:sp>
      <p:sp>
        <p:nvSpPr>
          <p:cNvPr id="5" name="TextBox 4">
            <a:extLst>
              <a:ext uri="{FF2B5EF4-FFF2-40B4-BE49-F238E27FC236}">
                <a16:creationId xmlns:a16="http://schemas.microsoft.com/office/drawing/2014/main" id="{D978471C-4473-FA10-021C-D7AAAB78E1E6}"/>
              </a:ext>
            </a:extLst>
          </p:cNvPr>
          <p:cNvSpPr txBox="1"/>
          <p:nvPr/>
        </p:nvSpPr>
        <p:spPr>
          <a:xfrm>
            <a:off x="3298030" y="2263900"/>
            <a:ext cx="5595939" cy="1661993"/>
          </a:xfrm>
          <a:prstGeom prst="rect">
            <a:avLst/>
          </a:prstGeom>
          <a:noFill/>
        </p:spPr>
        <p:txBody>
          <a:bodyPr wrap="square" lIns="0" tIns="0" rIns="0" bIns="0"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5400" b="1" i="1" u="none" strike="noStrike" kern="1200" cap="none" spc="0" normalizeH="0" baseline="0" noProof="0">
                <a:ln>
                  <a:noFill/>
                </a:ln>
                <a:effectLst/>
                <a:uLnTx/>
                <a:uFillTx/>
                <a:latin typeface="Segoe UI" panose="020B0502040204020203" pitchFamily="34" charset="0"/>
                <a:ea typeface="Times New Roman" panose="02020603050405020304" pitchFamily="18" charset="0"/>
                <a:cs typeface="Segoe UI" panose="020B0502040204020203" pitchFamily="34" charset="0"/>
              </a:rPr>
              <a:t>Power CAT</a:t>
            </a:r>
            <a:br>
              <a:rPr kumimoji="0" lang="en-US" sz="5400" b="1" i="1" u="none" strike="noStrike" kern="1200" cap="none" spc="0" normalizeH="0" baseline="0" noProof="0">
                <a:ln>
                  <a:noFill/>
                </a:ln>
                <a:effectLst/>
                <a:uLnTx/>
                <a:uFillTx/>
                <a:latin typeface="Segoe UI" panose="020B0502040204020203" pitchFamily="34" charset="0"/>
                <a:ea typeface="Times New Roman" panose="02020603050405020304" pitchFamily="18" charset="0"/>
                <a:cs typeface="Segoe UI" panose="020B0502040204020203" pitchFamily="34" charset="0"/>
              </a:rPr>
            </a:br>
            <a:r>
              <a:rPr kumimoji="0" lang="en-US" sz="5400" b="1" i="1" u="none" strike="noStrike" kern="1200" cap="none" spc="0" normalizeH="0" baseline="0" noProof="0">
                <a:ln>
                  <a:noFill/>
                </a:ln>
                <a:solidFill>
                  <a:srgbClr val="00B0F0"/>
                </a:solidFill>
                <a:effectLst/>
                <a:uLnTx/>
                <a:uFillTx/>
                <a:latin typeface="Segoe UI" panose="020B0502040204020203" pitchFamily="34" charset="0"/>
                <a:ea typeface="Times New Roman" panose="02020603050405020304" pitchFamily="18" charset="0"/>
                <a:cs typeface="Segoe UI" panose="020B0502040204020203" pitchFamily="34" charset="0"/>
              </a:rPr>
              <a:t>AI</a:t>
            </a:r>
            <a:r>
              <a:rPr kumimoji="0" lang="en-US" sz="5400" b="1" i="1" u="none" strike="noStrike" kern="1200" cap="none" spc="0" normalizeH="0" baseline="0" noProof="0">
                <a:ln>
                  <a:noFill/>
                </a:ln>
                <a:solidFill>
                  <a:srgbClr val="FFFFFF"/>
                </a:solidFill>
                <a:effectLst/>
                <a:uLnTx/>
                <a:uFillTx/>
                <a:latin typeface="Segoe UI" panose="020B0502040204020203" pitchFamily="34" charset="0"/>
                <a:ea typeface="Times New Roman" panose="02020603050405020304" pitchFamily="18" charset="0"/>
                <a:cs typeface="Segoe UI" panose="020B0502040204020203" pitchFamily="34" charset="0"/>
              </a:rPr>
              <a:t> WEBINARS</a:t>
            </a:r>
          </a:p>
        </p:txBody>
      </p:sp>
    </p:spTree>
    <p:extLst>
      <p:ext uri="{BB962C8B-B14F-4D97-AF65-F5344CB8AC3E}">
        <p14:creationId xmlns:p14="http://schemas.microsoft.com/office/powerpoint/2010/main" val="24389725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5CE125E-035B-AA11-8FAB-317A307ECF10}"/>
              </a:ext>
            </a:extLst>
          </p:cNvPr>
          <p:cNvSpPr txBox="1"/>
          <p:nvPr/>
        </p:nvSpPr>
        <p:spPr>
          <a:xfrm>
            <a:off x="588263" y="457200"/>
            <a:ext cx="11018520" cy="553998"/>
          </a:xfrm>
          <a:prstGeom prst="rect">
            <a:avLst/>
          </a:prstGeom>
        </p:spPr>
        <p:txBody>
          <a:bodyPr vert="horz" wrap="square" lIns="0" tIns="0" rIns="0" bIns="0" rtlCol="0" anchor="t">
            <a:noAutofit/>
          </a:bodyPr>
          <a:lstStyle/>
          <a:p>
            <a:pPr defTabSz="932742">
              <a:lnSpc>
                <a:spcPct val="90000"/>
              </a:lnSpc>
              <a:spcBef>
                <a:spcPct val="0"/>
              </a:spcBef>
              <a:spcAft>
                <a:spcPts val="600"/>
              </a:spcAft>
            </a:pPr>
            <a:r>
              <a:rPr lang="en-US" sz="3000" b="0" kern="1200" cap="none" spc="-50" baseline="0">
                <a:ln w="3175">
                  <a:noFill/>
                </a:ln>
                <a:effectLst/>
                <a:latin typeface="+mj-lt"/>
                <a:ea typeface="+mn-ea"/>
                <a:cs typeface="Segoe UI" pitchFamily="34" charset="0"/>
              </a:rPr>
              <a:t>Congratulations ! You are the new Chief Copilot  Studio Officer !</a:t>
            </a:r>
          </a:p>
        </p:txBody>
      </p:sp>
      <p:sp>
        <p:nvSpPr>
          <p:cNvPr id="4" name="Content Placeholder 2">
            <a:extLst>
              <a:ext uri="{FF2B5EF4-FFF2-40B4-BE49-F238E27FC236}">
                <a16:creationId xmlns:a16="http://schemas.microsoft.com/office/drawing/2014/main" id="{AC5AF4E3-FA10-4AD5-E825-D67DCDBD15C6}"/>
              </a:ext>
            </a:extLst>
          </p:cNvPr>
          <p:cNvSpPr txBox="1">
            <a:spLocks/>
          </p:cNvSpPr>
          <p:nvPr/>
        </p:nvSpPr>
        <p:spPr>
          <a:xfrm>
            <a:off x="572934" y="2517326"/>
            <a:ext cx="7661352" cy="2591884"/>
          </a:xfrm>
          <a:prstGeom prst="rect">
            <a:avLst/>
          </a:prstGeom>
        </p:spPr>
        <p:txBody>
          <a:bodyPr vert="horz" wrap="square" lIns="0" tIns="0" rIns="0" bIns="0" rtlCol="0" anchor="t">
            <a:norm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500" i="1">
                <a:solidFill>
                  <a:schemeClr val="bg1">
                    <a:lumMod val="25000"/>
                    <a:lumOff val="75000"/>
                  </a:schemeClr>
                </a:solidFill>
                <a:cs typeface="Segoe UI"/>
              </a:rPr>
              <a:t>You have been assigned the role of Chief Copilot Studio Officer for Contoso and are responsible for developing a strategy that ensures security and compliance while supporting the scaling of Copilot Agents and the acceleration of Copilot Studio within your organization, as directed by your CTO.</a:t>
            </a:r>
          </a:p>
        </p:txBody>
      </p:sp>
      <p:pic>
        <p:nvPicPr>
          <p:cNvPr id="7" name="Picture 6">
            <a:extLst>
              <a:ext uri="{FF2B5EF4-FFF2-40B4-BE49-F238E27FC236}">
                <a16:creationId xmlns:a16="http://schemas.microsoft.com/office/drawing/2014/main" id="{3944D345-EB1D-CC21-7B3D-D195CDF9DD72}"/>
              </a:ext>
            </a:extLst>
          </p:cNvPr>
          <p:cNvPicPr>
            <a:picLocks noChangeAspect="1"/>
          </p:cNvPicPr>
          <p:nvPr/>
        </p:nvPicPr>
        <p:blipFill>
          <a:blip r:embed="rId3"/>
          <a:stretch>
            <a:fillRect/>
          </a:stretch>
        </p:blipFill>
        <p:spPr>
          <a:xfrm>
            <a:off x="8400530" y="2274570"/>
            <a:ext cx="3605507" cy="3507337"/>
          </a:xfrm>
          <a:prstGeom prst="rect">
            <a:avLst/>
          </a:prstGeom>
        </p:spPr>
      </p:pic>
      <p:pic>
        <p:nvPicPr>
          <p:cNvPr id="8" name="Picture 4" descr="Microsoft Copilot Studio - YouTube">
            <a:extLst>
              <a:ext uri="{FF2B5EF4-FFF2-40B4-BE49-F238E27FC236}">
                <a16:creationId xmlns:a16="http://schemas.microsoft.com/office/drawing/2014/main" id="{0D8164F0-08E7-342E-9662-370F0C21218C}"/>
              </a:ext>
            </a:extLst>
          </p:cNvPr>
          <p:cNvPicPr>
            <a:picLocks noChangeAspect="1" noChangeArrowheads="1"/>
          </p:cNvPicPr>
          <p:nvPr/>
        </p:nvPicPr>
        <p:blipFill>
          <a:blip r:embed="rId4" cstate="print">
            <a:clrChange>
              <a:clrFrom>
                <a:srgbClr val="FFFFFF"/>
              </a:clrFrom>
              <a:clrTo>
                <a:srgbClr val="FFFFFF">
                  <a:alpha val="0"/>
                </a:srgbClr>
              </a:clrTo>
            </a:clrChange>
            <a:alphaModFix/>
            <a:extLst>
              <a:ext uri="{28A0092B-C50C-407E-A947-70E740481C1C}">
                <a14:useLocalDpi xmlns:a14="http://schemas.microsoft.com/office/drawing/2010/main" val="0"/>
              </a:ext>
            </a:extLst>
          </a:blip>
          <a:srcRect/>
          <a:stretch>
            <a:fillRect/>
          </a:stretch>
        </p:blipFill>
        <p:spPr bwMode="auto">
          <a:xfrm>
            <a:off x="8733019" y="2391596"/>
            <a:ext cx="571001" cy="571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8237414"/>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3F1341-7C8E-4F71-5136-BFA9108A21EA}"/>
            </a:ext>
          </a:extLst>
        </p:cNvPr>
        <p:cNvGrpSpPr/>
        <p:nvPr/>
      </p:nvGrpSpPr>
      <p:grpSpPr>
        <a:xfrm>
          <a:off x="0" y="0"/>
          <a:ext cx="0" cy="0"/>
          <a:chOff x="0" y="0"/>
          <a:chExt cx="0" cy="0"/>
        </a:xfrm>
      </p:grpSpPr>
      <p:sp>
        <p:nvSpPr>
          <p:cNvPr id="14" name="Title 13">
            <a:extLst>
              <a:ext uri="{FF2B5EF4-FFF2-40B4-BE49-F238E27FC236}">
                <a16:creationId xmlns:a16="http://schemas.microsoft.com/office/drawing/2014/main" id="{92B99D8D-7B02-1637-9199-AAA2ECED0675}"/>
              </a:ext>
            </a:extLst>
          </p:cNvPr>
          <p:cNvSpPr>
            <a:spLocks noGrp="1"/>
          </p:cNvSpPr>
          <p:nvPr>
            <p:ph type="title"/>
          </p:nvPr>
        </p:nvSpPr>
        <p:spPr>
          <a:xfrm>
            <a:off x="466028" y="195920"/>
            <a:ext cx="11421172" cy="1107996"/>
          </a:xfrm>
        </p:spPr>
        <p:txBody>
          <a:bodyPr/>
          <a:lstStyle/>
          <a:p>
            <a:r>
              <a:rPr lang="en-US"/>
              <a:t>How do you govern and manage a platform that serves both agents and users at scale ?</a:t>
            </a:r>
          </a:p>
        </p:txBody>
      </p:sp>
      <p:pic>
        <p:nvPicPr>
          <p:cNvPr id="8194" name="Picture 2">
            <a:extLst>
              <a:ext uri="{FF2B5EF4-FFF2-40B4-BE49-F238E27FC236}">
                <a16:creationId xmlns:a16="http://schemas.microsoft.com/office/drawing/2014/main" id="{BCDBADC1-AD85-CD6C-C42F-17982D623E06}"/>
              </a:ext>
            </a:extLst>
          </p:cNvPr>
          <p:cNvPicPr>
            <a:picLocks noChangeAspect="1" noChangeArrowheads="1"/>
          </p:cNvPicPr>
          <p:nvPr/>
        </p:nvPicPr>
        <p:blipFill>
          <a:blip r:embed="rId4">
            <a:clrChange>
              <a:clrFrom>
                <a:srgbClr val="FFFDFA"/>
              </a:clrFrom>
              <a:clrTo>
                <a:srgbClr val="FFFDFA">
                  <a:alpha val="0"/>
                </a:srgbClr>
              </a:clrTo>
            </a:clrChange>
            <a:extLst>
              <a:ext uri="{BEBA8EAE-BF5A-486C-A8C5-ECC9F3942E4B}">
                <a14:imgProps xmlns:a14="http://schemas.microsoft.com/office/drawing/2010/main">
                  <a14:imgLayer r:embed="rId5">
                    <a14:imgEffect>
                      <a14:colorTemperature colorTemp="5300"/>
                    </a14:imgEffect>
                  </a14:imgLayer>
                </a14:imgProps>
              </a:ext>
              <a:ext uri="{28A0092B-C50C-407E-A947-70E740481C1C}">
                <a14:useLocalDpi xmlns:a14="http://schemas.microsoft.com/office/drawing/2010/main" val="0"/>
              </a:ext>
            </a:extLst>
          </a:blip>
          <a:srcRect/>
          <a:stretch>
            <a:fillRect/>
          </a:stretch>
        </p:blipFill>
        <p:spPr bwMode="auto">
          <a:xfrm>
            <a:off x="2558276" y="1471961"/>
            <a:ext cx="7500124" cy="500008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Rectangle 1">
            <a:extLst>
              <a:ext uri="{FF2B5EF4-FFF2-40B4-BE49-F238E27FC236}">
                <a16:creationId xmlns:a16="http://schemas.microsoft.com/office/drawing/2014/main" id="{9074BF0B-DA3B-0127-D03F-4295F744242A}"/>
              </a:ext>
            </a:extLst>
          </p:cNvPr>
          <p:cNvSpPr/>
          <p:nvPr/>
        </p:nvSpPr>
        <p:spPr bwMode="auto">
          <a:xfrm>
            <a:off x="5084956" y="2018371"/>
            <a:ext cx="1248937" cy="1237785"/>
          </a:xfrm>
          <a:prstGeom prst="rect">
            <a:avLst/>
          </a:prstGeom>
          <a:solidFill>
            <a:srgbClr val="F3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chemeClr val="bg1"/>
              </a:solidFill>
              <a:ea typeface="Segoe UI" pitchFamily="34" charset="0"/>
              <a:cs typeface="Segoe UI" pitchFamily="34" charset="0"/>
            </a:endParaRPr>
          </a:p>
        </p:txBody>
      </p:sp>
      <p:sp>
        <p:nvSpPr>
          <p:cNvPr id="3" name="Rectangle 2">
            <a:extLst>
              <a:ext uri="{FF2B5EF4-FFF2-40B4-BE49-F238E27FC236}">
                <a16:creationId xmlns:a16="http://schemas.microsoft.com/office/drawing/2014/main" id="{630C214A-792E-9F2D-8B7C-C4BCE234BD50}"/>
              </a:ext>
            </a:extLst>
          </p:cNvPr>
          <p:cNvSpPr/>
          <p:nvPr/>
        </p:nvSpPr>
        <p:spPr bwMode="auto">
          <a:xfrm>
            <a:off x="7227848" y="3197612"/>
            <a:ext cx="2150328" cy="462776"/>
          </a:xfrm>
          <a:prstGeom prst="rect">
            <a:avLst/>
          </a:prstGeom>
          <a:solidFill>
            <a:srgbClr val="F3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chemeClr val="bg1"/>
              </a:solidFill>
              <a:ea typeface="Segoe UI" pitchFamily="34" charset="0"/>
              <a:cs typeface="Segoe UI" pitchFamily="34" charset="0"/>
            </a:endParaRPr>
          </a:p>
        </p:txBody>
      </p:sp>
      <p:sp>
        <p:nvSpPr>
          <p:cNvPr id="6" name="Rectangle 5">
            <a:extLst>
              <a:ext uri="{FF2B5EF4-FFF2-40B4-BE49-F238E27FC236}">
                <a16:creationId xmlns:a16="http://schemas.microsoft.com/office/drawing/2014/main" id="{25A14A85-A6ED-201F-0301-F4FDE1431FE5}"/>
              </a:ext>
            </a:extLst>
          </p:cNvPr>
          <p:cNvSpPr/>
          <p:nvPr/>
        </p:nvSpPr>
        <p:spPr bwMode="auto">
          <a:xfrm>
            <a:off x="3459664" y="3192813"/>
            <a:ext cx="2150328" cy="462776"/>
          </a:xfrm>
          <a:prstGeom prst="rect">
            <a:avLst/>
          </a:prstGeom>
          <a:solidFill>
            <a:srgbClr val="F3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chemeClr val="bg1"/>
              </a:solidFill>
              <a:ea typeface="Segoe UI" pitchFamily="34" charset="0"/>
              <a:cs typeface="Segoe UI" pitchFamily="34" charset="0"/>
            </a:endParaRPr>
          </a:p>
        </p:txBody>
      </p:sp>
      <p:sp>
        <p:nvSpPr>
          <p:cNvPr id="7" name="Rectangle 6">
            <a:extLst>
              <a:ext uri="{FF2B5EF4-FFF2-40B4-BE49-F238E27FC236}">
                <a16:creationId xmlns:a16="http://schemas.microsoft.com/office/drawing/2014/main" id="{E16572AA-E124-1E3B-C869-68C77A0CB4B6}"/>
              </a:ext>
            </a:extLst>
          </p:cNvPr>
          <p:cNvSpPr/>
          <p:nvPr/>
        </p:nvSpPr>
        <p:spPr bwMode="auto">
          <a:xfrm>
            <a:off x="8285357" y="2793380"/>
            <a:ext cx="1773043" cy="462776"/>
          </a:xfrm>
          <a:prstGeom prst="rect">
            <a:avLst/>
          </a:prstGeom>
          <a:solidFill>
            <a:srgbClr val="F3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chemeClr val="bg1"/>
              </a:solidFill>
              <a:ea typeface="Segoe UI" pitchFamily="34" charset="0"/>
              <a:cs typeface="Segoe UI" pitchFamily="34" charset="0"/>
            </a:endParaRPr>
          </a:p>
        </p:txBody>
      </p:sp>
      <p:pic>
        <p:nvPicPr>
          <p:cNvPr id="8196" name="Picture 4" descr="Microsoft Copilot Studio - YouTube">
            <a:extLst>
              <a:ext uri="{FF2B5EF4-FFF2-40B4-BE49-F238E27FC236}">
                <a16:creationId xmlns:a16="http://schemas.microsoft.com/office/drawing/2014/main" id="{885C835C-5B79-1506-5BCE-AA94FAD9629E}"/>
              </a:ext>
            </a:extLst>
          </p:cNvPr>
          <p:cNvPicPr>
            <a:picLocks noChangeAspect="1" noChangeArrowheads="1"/>
          </p:cNvPicPr>
          <p:nvPr/>
        </p:nvPicPr>
        <p:blipFill>
          <a:blip r:embed="rId6">
            <a:clrChange>
              <a:clrFrom>
                <a:srgbClr val="FFFFFF"/>
              </a:clrFrom>
              <a:clrTo>
                <a:srgbClr val="FFFFFF">
                  <a:alpha val="0"/>
                </a:srgbClr>
              </a:clrTo>
            </a:clrChange>
            <a:alphaModFix/>
            <a:extLst>
              <a:ext uri="{28A0092B-C50C-407E-A947-70E740481C1C}">
                <a14:useLocalDpi xmlns:a14="http://schemas.microsoft.com/office/drawing/2010/main" val="0"/>
              </a:ext>
            </a:extLst>
          </a:blip>
          <a:srcRect/>
          <a:stretch>
            <a:fillRect/>
          </a:stretch>
        </p:blipFill>
        <p:spPr bwMode="auto">
          <a:xfrm>
            <a:off x="5521189" y="2259637"/>
            <a:ext cx="1071562" cy="107156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1D61F4ED-D80C-F1B0-1A3A-A48381B5F7C5}"/>
              </a:ext>
            </a:extLst>
          </p:cNvPr>
          <p:cNvSpPr txBox="1"/>
          <p:nvPr/>
        </p:nvSpPr>
        <p:spPr>
          <a:xfrm>
            <a:off x="3382914" y="3301984"/>
            <a:ext cx="1831122" cy="384721"/>
          </a:xfrm>
          <a:prstGeom prst="rect">
            <a:avLst/>
          </a:prstGeom>
          <a:noFill/>
        </p:spPr>
        <p:txBody>
          <a:bodyPr wrap="square" lIns="0" tIns="0" rIns="0" bIns="0" rtlCol="0">
            <a:spAutoFit/>
          </a:bodyPr>
          <a:lstStyle/>
          <a:p>
            <a:pPr algn="l"/>
            <a:r>
              <a:rPr lang="ar-EG" sz="2500" b="1">
                <a:solidFill>
                  <a:srgbClr val="09366B"/>
                </a:solidFill>
              </a:rPr>
              <a:t>10 </a:t>
            </a:r>
            <a:r>
              <a:rPr lang="en-US" sz="2500" b="1">
                <a:solidFill>
                  <a:srgbClr val="09366B"/>
                </a:solidFill>
              </a:rPr>
              <a:t> Agents</a:t>
            </a:r>
          </a:p>
        </p:txBody>
      </p:sp>
      <p:sp>
        <p:nvSpPr>
          <p:cNvPr id="9" name="TextBox 8">
            <a:extLst>
              <a:ext uri="{FF2B5EF4-FFF2-40B4-BE49-F238E27FC236}">
                <a16:creationId xmlns:a16="http://schemas.microsoft.com/office/drawing/2014/main" id="{5C6D638E-2AD7-350C-DB70-184A81144FB2}"/>
              </a:ext>
            </a:extLst>
          </p:cNvPr>
          <p:cNvSpPr txBox="1"/>
          <p:nvPr/>
        </p:nvSpPr>
        <p:spPr>
          <a:xfrm>
            <a:off x="7060814" y="3301984"/>
            <a:ext cx="1831122" cy="384721"/>
          </a:xfrm>
          <a:prstGeom prst="rect">
            <a:avLst/>
          </a:prstGeom>
          <a:noFill/>
        </p:spPr>
        <p:txBody>
          <a:bodyPr wrap="square" lIns="0" tIns="0" rIns="0" bIns="0" rtlCol="0">
            <a:spAutoFit/>
          </a:bodyPr>
          <a:lstStyle/>
          <a:p>
            <a:pPr algn="l"/>
            <a:r>
              <a:rPr lang="ar-EG" sz="2500" b="1">
                <a:solidFill>
                  <a:srgbClr val="09366B"/>
                </a:solidFill>
              </a:rPr>
              <a:t>10 </a:t>
            </a:r>
            <a:r>
              <a:rPr lang="en-US" sz="2500" b="1">
                <a:solidFill>
                  <a:srgbClr val="09366B"/>
                </a:solidFill>
              </a:rPr>
              <a:t> Users</a:t>
            </a:r>
          </a:p>
        </p:txBody>
      </p:sp>
      <p:pic>
        <p:nvPicPr>
          <p:cNvPr id="18" name="Picture 17">
            <a:extLst>
              <a:ext uri="{FF2B5EF4-FFF2-40B4-BE49-F238E27FC236}">
                <a16:creationId xmlns:a16="http://schemas.microsoft.com/office/drawing/2014/main" id="{5E45841A-E957-A93D-2672-33534C1A7916}"/>
              </a:ext>
            </a:extLst>
          </p:cNvPr>
          <p:cNvPicPr>
            <a:picLocks noChangeAspect="1"/>
          </p:cNvPicPr>
          <p:nvPr/>
        </p:nvPicPr>
        <p:blipFill>
          <a:blip r:embed="rId7"/>
          <a:stretch>
            <a:fillRect/>
          </a:stretch>
        </p:blipFill>
        <p:spPr>
          <a:xfrm>
            <a:off x="6076947" y="3362315"/>
            <a:ext cx="38105" cy="133369"/>
          </a:xfrm>
          <a:prstGeom prst="rect">
            <a:avLst/>
          </a:prstGeom>
        </p:spPr>
      </p:pic>
      <p:pic>
        <p:nvPicPr>
          <p:cNvPr id="20" name="Picture 19">
            <a:extLst>
              <a:ext uri="{FF2B5EF4-FFF2-40B4-BE49-F238E27FC236}">
                <a16:creationId xmlns:a16="http://schemas.microsoft.com/office/drawing/2014/main" id="{6F646F4B-37A2-03F2-0E5A-AB50412A3928}"/>
              </a:ext>
            </a:extLst>
          </p:cNvPr>
          <p:cNvPicPr>
            <a:picLocks noChangeAspect="1"/>
          </p:cNvPicPr>
          <p:nvPr/>
        </p:nvPicPr>
        <p:blipFill>
          <a:blip r:embed="rId8">
            <a:clrChange>
              <a:clrFrom>
                <a:srgbClr val="F3FFFF"/>
              </a:clrFrom>
              <a:clrTo>
                <a:srgbClr val="F3FFFF">
                  <a:alpha val="0"/>
                </a:srgbClr>
              </a:clrTo>
            </a:clrChange>
            <a:duotone>
              <a:schemeClr val="accent3">
                <a:shade val="45000"/>
                <a:satMod val="135000"/>
              </a:schemeClr>
              <a:prstClr val="white"/>
            </a:duotone>
            <a:extLst>
              <a:ext uri="{BEBA8EAE-BF5A-486C-A8C5-ECC9F3942E4B}">
                <a14:imgProps xmlns:a14="http://schemas.microsoft.com/office/drawing/2010/main">
                  <a14:imgLayer r:embed="rId9">
                    <a14:imgEffect>
                      <a14:saturation sat="0"/>
                    </a14:imgEffect>
                  </a14:imgLayer>
                </a14:imgProps>
              </a:ext>
            </a:extLst>
          </a:blip>
          <a:stretch>
            <a:fillRect/>
          </a:stretch>
        </p:blipFill>
        <p:spPr>
          <a:xfrm rot="10800000">
            <a:off x="3104693" y="3656366"/>
            <a:ext cx="333422" cy="469586"/>
          </a:xfrm>
          <a:prstGeom prst="rect">
            <a:avLst/>
          </a:prstGeom>
          <a:solidFill>
            <a:schemeClr val="bg1">
              <a:lumMod val="90000"/>
              <a:lumOff val="10000"/>
            </a:schemeClr>
          </a:solidFill>
        </p:spPr>
      </p:pic>
      <p:sp>
        <p:nvSpPr>
          <p:cNvPr id="21" name="TextBox 20">
            <a:extLst>
              <a:ext uri="{FF2B5EF4-FFF2-40B4-BE49-F238E27FC236}">
                <a16:creationId xmlns:a16="http://schemas.microsoft.com/office/drawing/2014/main" id="{536A6E93-3258-6985-663F-9E48BE3FB894}"/>
              </a:ext>
            </a:extLst>
          </p:cNvPr>
          <p:cNvSpPr txBox="1"/>
          <p:nvPr/>
        </p:nvSpPr>
        <p:spPr>
          <a:xfrm>
            <a:off x="6904700" y="2708905"/>
            <a:ext cx="3074336" cy="461665"/>
          </a:xfrm>
          <a:prstGeom prst="rect">
            <a:avLst/>
          </a:prstGeom>
          <a:solidFill>
            <a:srgbClr val="F3FFFF"/>
          </a:solidFill>
        </p:spPr>
        <p:txBody>
          <a:bodyPr wrap="square" lIns="0" tIns="0" rIns="0" bIns="0" rtlCol="0">
            <a:spAutoFit/>
          </a:bodyPr>
          <a:lstStyle/>
          <a:p>
            <a:pPr algn="ctr"/>
            <a:r>
              <a:rPr lang="en-US" sz="3000" b="1">
                <a:solidFill>
                  <a:srgbClr val="ECAD22"/>
                </a:solidFill>
              </a:rPr>
              <a:t>10,000 Agents</a:t>
            </a:r>
          </a:p>
        </p:txBody>
      </p:sp>
      <p:sp>
        <p:nvSpPr>
          <p:cNvPr id="22" name="TextBox 21">
            <a:extLst>
              <a:ext uri="{FF2B5EF4-FFF2-40B4-BE49-F238E27FC236}">
                <a16:creationId xmlns:a16="http://schemas.microsoft.com/office/drawing/2014/main" id="{E9B33FEC-0D07-0D3F-BA60-9B0C9073A34F}"/>
              </a:ext>
            </a:extLst>
          </p:cNvPr>
          <p:cNvSpPr txBox="1"/>
          <p:nvPr/>
        </p:nvSpPr>
        <p:spPr>
          <a:xfrm>
            <a:off x="3047751" y="2732259"/>
            <a:ext cx="2191768" cy="538609"/>
          </a:xfrm>
          <a:prstGeom prst="rect">
            <a:avLst/>
          </a:prstGeom>
          <a:solidFill>
            <a:srgbClr val="F3FFFF"/>
          </a:solidFill>
        </p:spPr>
        <p:txBody>
          <a:bodyPr wrap="square" lIns="0" tIns="0" rIns="0" bIns="0" rtlCol="0">
            <a:spAutoFit/>
          </a:bodyPr>
          <a:lstStyle/>
          <a:p>
            <a:pPr algn="ctr"/>
            <a:r>
              <a:rPr lang="en-US" sz="3500" b="1">
                <a:solidFill>
                  <a:srgbClr val="154779"/>
                </a:solidFill>
              </a:rPr>
              <a:t>MAU</a:t>
            </a:r>
          </a:p>
        </p:txBody>
      </p:sp>
      <p:sp>
        <p:nvSpPr>
          <p:cNvPr id="24" name="TextBox 23">
            <a:extLst>
              <a:ext uri="{FF2B5EF4-FFF2-40B4-BE49-F238E27FC236}">
                <a16:creationId xmlns:a16="http://schemas.microsoft.com/office/drawing/2014/main" id="{30BDA593-E27D-65B2-0BA6-8C669DA7845B}"/>
              </a:ext>
            </a:extLst>
          </p:cNvPr>
          <p:cNvSpPr txBox="1"/>
          <p:nvPr/>
        </p:nvSpPr>
        <p:spPr>
          <a:xfrm>
            <a:off x="7086298" y="3228885"/>
            <a:ext cx="2309929" cy="477054"/>
          </a:xfrm>
          <a:prstGeom prst="rect">
            <a:avLst/>
          </a:prstGeom>
          <a:solidFill>
            <a:srgbClr val="F3FFFF"/>
          </a:solidFill>
        </p:spPr>
        <p:txBody>
          <a:bodyPr wrap="square">
            <a:spAutoFit/>
          </a:bodyPr>
          <a:lstStyle/>
          <a:p>
            <a:pPr algn="l"/>
            <a:r>
              <a:rPr lang="en-US" sz="2500" b="1">
                <a:solidFill>
                  <a:srgbClr val="ECAD22"/>
                </a:solidFill>
              </a:rPr>
              <a:t>10 MAU</a:t>
            </a:r>
          </a:p>
        </p:txBody>
      </p:sp>
    </p:spTree>
    <p:custDataLst>
      <p:tags r:id="rId1"/>
    </p:custDataLst>
    <p:extLst>
      <p:ext uri="{BB962C8B-B14F-4D97-AF65-F5344CB8AC3E}">
        <p14:creationId xmlns:p14="http://schemas.microsoft.com/office/powerpoint/2010/main" val="1282219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2C4766-2FE6-9DF0-87E7-9CE96120B84F}"/>
            </a:ext>
          </a:extLst>
        </p:cNvPr>
        <p:cNvGrpSpPr/>
        <p:nvPr/>
      </p:nvGrpSpPr>
      <p:grpSpPr>
        <a:xfrm>
          <a:off x="0" y="0"/>
          <a:ext cx="0" cy="0"/>
          <a:chOff x="0" y="0"/>
          <a:chExt cx="0" cy="0"/>
        </a:xfrm>
      </p:grpSpPr>
      <p:sp>
        <p:nvSpPr>
          <p:cNvPr id="37" name="Rectangle: Rounded Corners 36">
            <a:extLst>
              <a:ext uri="{FF2B5EF4-FFF2-40B4-BE49-F238E27FC236}">
                <a16:creationId xmlns:a16="http://schemas.microsoft.com/office/drawing/2014/main" id="{8B28D845-F15F-0AD4-78EC-15C60E41C7C5}"/>
              </a:ext>
              <a:ext uri="{C183D7F6-B498-43B3-948B-1728B52AA6E4}">
                <adec:decorative xmlns:adec="http://schemas.microsoft.com/office/drawing/2017/decorative" val="1"/>
              </a:ext>
            </a:extLst>
          </p:cNvPr>
          <p:cNvSpPr>
            <a:spLocks/>
          </p:cNvSpPr>
          <p:nvPr/>
        </p:nvSpPr>
        <p:spPr bwMode="auto">
          <a:xfrm>
            <a:off x="293688" y="1647824"/>
            <a:ext cx="11604624" cy="4621213"/>
          </a:xfrm>
          <a:prstGeom prst="roundRect">
            <a:avLst>
              <a:gd name="adj" fmla="val 3061"/>
            </a:avLst>
          </a:prstGeom>
          <a:noFill/>
          <a:ln w="6350">
            <a:solidFill>
              <a:schemeClr val="tx1">
                <a:lumMod val="95000"/>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091F2C"/>
              </a:solidFill>
              <a:effectLst/>
              <a:uLnTx/>
              <a:uFillTx/>
              <a:latin typeface="Segoe UI"/>
              <a:ea typeface="+mn-ea"/>
              <a:cs typeface="Segoe UI" pitchFamily="34" charset="0"/>
            </a:endParaRPr>
          </a:p>
        </p:txBody>
      </p:sp>
      <p:sp>
        <p:nvSpPr>
          <p:cNvPr id="38" name="Rectangle: Top Corners Rounded 37">
            <a:extLst>
              <a:ext uri="{FF2B5EF4-FFF2-40B4-BE49-F238E27FC236}">
                <a16:creationId xmlns:a16="http://schemas.microsoft.com/office/drawing/2014/main" id="{6D2F07B5-ACC7-B886-7332-B2BC54FBF021}"/>
              </a:ext>
              <a:ext uri="{C183D7F6-B498-43B3-948B-1728B52AA6E4}">
                <adec:decorative xmlns:adec="http://schemas.microsoft.com/office/drawing/2017/decorative" val="1"/>
              </a:ext>
            </a:extLst>
          </p:cNvPr>
          <p:cNvSpPr>
            <a:spLocks/>
          </p:cNvSpPr>
          <p:nvPr/>
        </p:nvSpPr>
        <p:spPr bwMode="auto">
          <a:xfrm rot="10800000">
            <a:off x="2108198" y="2530011"/>
            <a:ext cx="2308421" cy="2889505"/>
          </a:xfrm>
          <a:prstGeom prst="round2SameRect">
            <a:avLst/>
          </a:prstGeom>
          <a:solidFill>
            <a:schemeClr val="tx1">
              <a:alpha val="12157"/>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39" name="Rectangle: Top Corners Rounded 38">
            <a:extLst>
              <a:ext uri="{FF2B5EF4-FFF2-40B4-BE49-F238E27FC236}">
                <a16:creationId xmlns:a16="http://schemas.microsoft.com/office/drawing/2014/main" id="{AB70B47F-B377-59D5-D5FD-0504B0D72E39}"/>
              </a:ext>
              <a:ext uri="{C183D7F6-B498-43B3-948B-1728B52AA6E4}">
                <adec:decorative xmlns:adec="http://schemas.microsoft.com/office/drawing/2017/decorative" val="1"/>
              </a:ext>
            </a:extLst>
          </p:cNvPr>
          <p:cNvSpPr>
            <a:spLocks/>
          </p:cNvSpPr>
          <p:nvPr/>
        </p:nvSpPr>
        <p:spPr bwMode="auto">
          <a:xfrm rot="10800000">
            <a:off x="7772400" y="2530011"/>
            <a:ext cx="2307010" cy="2888506"/>
          </a:xfrm>
          <a:prstGeom prst="round2SameRect">
            <a:avLst/>
          </a:prstGeom>
          <a:solidFill>
            <a:schemeClr val="tx1">
              <a:alpha val="12157"/>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40" name="Rectangle: Top Corners Rounded 39">
            <a:extLst>
              <a:ext uri="{FF2B5EF4-FFF2-40B4-BE49-F238E27FC236}">
                <a16:creationId xmlns:a16="http://schemas.microsoft.com/office/drawing/2014/main" id="{F874A081-79C5-0B46-B37F-E8501181077A}"/>
              </a:ext>
              <a:ext uri="{C183D7F6-B498-43B3-948B-1728B52AA6E4}">
                <adec:decorative xmlns:adec="http://schemas.microsoft.com/office/drawing/2017/decorative" val="1"/>
              </a:ext>
            </a:extLst>
          </p:cNvPr>
          <p:cNvSpPr>
            <a:spLocks/>
          </p:cNvSpPr>
          <p:nvPr/>
        </p:nvSpPr>
        <p:spPr bwMode="auto">
          <a:xfrm rot="10800000">
            <a:off x="4940298" y="2530011"/>
            <a:ext cx="2308421" cy="2888505"/>
          </a:xfrm>
          <a:prstGeom prst="round2SameRect">
            <a:avLst/>
          </a:prstGeom>
          <a:solidFill>
            <a:schemeClr val="tx1">
              <a:alpha val="12157"/>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41" name="Rectangle: Rounded Corners 40">
            <a:extLst>
              <a:ext uri="{FF2B5EF4-FFF2-40B4-BE49-F238E27FC236}">
                <a16:creationId xmlns:a16="http://schemas.microsoft.com/office/drawing/2014/main" id="{AA42E8F7-2848-594C-8A38-846C7417AAE3}"/>
              </a:ext>
              <a:ext uri="{C183D7F6-B498-43B3-948B-1728B52AA6E4}">
                <adec:decorative xmlns:adec="http://schemas.microsoft.com/office/drawing/2017/decorative" val="1"/>
              </a:ext>
            </a:extLst>
          </p:cNvPr>
          <p:cNvSpPr/>
          <p:nvPr/>
        </p:nvSpPr>
        <p:spPr bwMode="auto">
          <a:xfrm>
            <a:off x="362911" y="1979917"/>
            <a:ext cx="11049399" cy="523220"/>
          </a:xfrm>
          <a:prstGeom prst="roundRect">
            <a:avLst>
              <a:gd name="adj" fmla="val 50000"/>
            </a:avLst>
          </a:prstGeom>
          <a:gradFill>
            <a:gsLst>
              <a:gs pos="35000">
                <a:srgbClr val="D59ED7"/>
              </a:gs>
              <a:gs pos="0">
                <a:srgbClr val="F1B046"/>
              </a:gs>
              <a:gs pos="70000">
                <a:srgbClr val="4284D5"/>
              </a:gs>
            </a:gsLst>
            <a:path path="circle">
              <a:fillToRect l="100000" t="100000"/>
            </a:path>
          </a:gradFill>
          <a:ln w="127000" cap="flat" cmpd="sng" algn="ctr">
            <a:noFill/>
            <a:prstDash val="solid"/>
            <a:miter lim="800000"/>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a:ln>
                <a:noFill/>
              </a:ln>
              <a:solidFill>
                <a:srgbClr val="FFFFFF"/>
              </a:solidFill>
              <a:effectLst/>
              <a:uLnTx/>
              <a:uFillTx/>
              <a:latin typeface="Segoe UI Semibold"/>
              <a:ea typeface="+mn-ea"/>
              <a:cs typeface="Segoe UI Semibold" panose="020B0502040204020203" pitchFamily="34" charset="0"/>
            </a:endParaRPr>
          </a:p>
        </p:txBody>
      </p:sp>
      <p:sp>
        <p:nvSpPr>
          <p:cNvPr id="3" name="Title 2">
            <a:extLst>
              <a:ext uri="{FF2B5EF4-FFF2-40B4-BE49-F238E27FC236}">
                <a16:creationId xmlns:a16="http://schemas.microsoft.com/office/drawing/2014/main" id="{29062135-E656-0A54-C12C-E708C436FFBE}"/>
              </a:ext>
            </a:extLst>
          </p:cNvPr>
          <p:cNvSpPr>
            <a:spLocks noGrp="1"/>
          </p:cNvSpPr>
          <p:nvPr>
            <p:ph type="title" idx="4294967295"/>
          </p:nvPr>
        </p:nvSpPr>
        <p:spPr>
          <a:xfrm>
            <a:off x="644209" y="441276"/>
            <a:ext cx="10074276" cy="554038"/>
          </a:xfrm>
        </p:spPr>
        <p:txBody>
          <a:bodyPr/>
          <a:lstStyle/>
          <a:p>
            <a:pPr algn="ctr"/>
            <a:r>
              <a:rPr lang="en-US"/>
              <a:t>Governance Pillars</a:t>
            </a:r>
          </a:p>
        </p:txBody>
      </p:sp>
      <p:sp>
        <p:nvSpPr>
          <p:cNvPr id="13" name="TextBox 12">
            <a:extLst>
              <a:ext uri="{FF2B5EF4-FFF2-40B4-BE49-F238E27FC236}">
                <a16:creationId xmlns:a16="http://schemas.microsoft.com/office/drawing/2014/main" id="{24AFB80E-3A97-799A-5B2C-C9B590AAE289}"/>
              </a:ext>
            </a:extLst>
          </p:cNvPr>
          <p:cNvSpPr txBox="1"/>
          <p:nvPr/>
        </p:nvSpPr>
        <p:spPr>
          <a:xfrm>
            <a:off x="519682" y="3528286"/>
            <a:ext cx="1536655" cy="430887"/>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rPr>
              <a:t>10 Agent /10K MAU</a:t>
            </a:r>
          </a:p>
        </p:txBody>
      </p:sp>
      <p:sp>
        <p:nvSpPr>
          <p:cNvPr id="14" name="TextBox 13">
            <a:extLst>
              <a:ext uri="{FF2B5EF4-FFF2-40B4-BE49-F238E27FC236}">
                <a16:creationId xmlns:a16="http://schemas.microsoft.com/office/drawing/2014/main" id="{7E46672F-334C-A885-E7F6-7BE19AD74C29}"/>
              </a:ext>
            </a:extLst>
          </p:cNvPr>
          <p:cNvSpPr txBox="1"/>
          <p:nvPr/>
        </p:nvSpPr>
        <p:spPr>
          <a:xfrm>
            <a:off x="10183129" y="3534662"/>
            <a:ext cx="1229181" cy="430887"/>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rPr>
              <a:t>10K MAU/10 Agents</a:t>
            </a:r>
          </a:p>
        </p:txBody>
      </p:sp>
      <p:sp>
        <p:nvSpPr>
          <p:cNvPr id="42" name="TextBox 41">
            <a:extLst>
              <a:ext uri="{FF2B5EF4-FFF2-40B4-BE49-F238E27FC236}">
                <a16:creationId xmlns:a16="http://schemas.microsoft.com/office/drawing/2014/main" id="{B76D1DC6-7031-9461-C08F-A48E7CBB0996}"/>
              </a:ext>
            </a:extLst>
          </p:cNvPr>
          <p:cNvSpPr txBox="1">
            <a:spLocks/>
          </p:cNvSpPr>
          <p:nvPr/>
        </p:nvSpPr>
        <p:spPr>
          <a:xfrm>
            <a:off x="2208863" y="4632030"/>
            <a:ext cx="2115334" cy="276999"/>
          </a:xfrm>
          <a:prstGeom prst="rect">
            <a:avLst/>
          </a:prstGeom>
          <a:noFill/>
        </p:spPr>
        <p:txBody>
          <a:bodyPr wrap="square" lIns="0" tIns="0" rIns="0" bIns="0" anchor="t">
            <a:sp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en-US" sz="1800" b="0" i="0" u="none" strike="noStrike" kern="1200" cap="none" spc="0" normalizeH="0" baseline="0" noProof="0">
                <a:ln>
                  <a:noFill/>
                </a:ln>
                <a:solidFill>
                  <a:srgbClr val="FFFFFF"/>
                </a:solidFill>
                <a:effectLst/>
                <a:uLnTx/>
                <a:uFillTx/>
                <a:latin typeface="Segoe UI Semibold"/>
                <a:ea typeface="+mn-ea"/>
                <a:cs typeface="+mn-cs"/>
              </a:rPr>
              <a:t>People </a:t>
            </a:r>
            <a:endParaRPr kumimoji="0" lang="en-US" sz="800" b="0" i="0" u="none" strike="noStrike" kern="1200" cap="none" spc="0" normalizeH="0" baseline="0" noProof="0">
              <a:ln>
                <a:noFill/>
              </a:ln>
              <a:solidFill>
                <a:srgbClr val="FFFFFF"/>
              </a:solidFill>
              <a:effectLst/>
              <a:uLnTx/>
              <a:uFillTx/>
              <a:latin typeface="Segoe UI Semibold"/>
              <a:ea typeface="+mn-ea"/>
              <a:cs typeface="+mn-cs"/>
            </a:endParaRPr>
          </a:p>
        </p:txBody>
      </p:sp>
      <p:sp>
        <p:nvSpPr>
          <p:cNvPr id="44" name="TextBox 43">
            <a:extLst>
              <a:ext uri="{FF2B5EF4-FFF2-40B4-BE49-F238E27FC236}">
                <a16:creationId xmlns:a16="http://schemas.microsoft.com/office/drawing/2014/main" id="{A6EFEA3E-0ECB-565D-D71E-AA915E09B1E8}"/>
              </a:ext>
            </a:extLst>
          </p:cNvPr>
          <p:cNvSpPr txBox="1">
            <a:spLocks/>
          </p:cNvSpPr>
          <p:nvPr/>
        </p:nvSpPr>
        <p:spPr>
          <a:xfrm>
            <a:off x="5038334" y="4632030"/>
            <a:ext cx="2115334" cy="276999"/>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en-US" sz="1800" b="0" i="0" u="none" strike="noStrike" kern="1200" cap="none" spc="0" normalizeH="0" baseline="0" noProof="0">
                <a:ln>
                  <a:noFill/>
                </a:ln>
                <a:solidFill>
                  <a:srgbClr val="FFFFFF"/>
                </a:solidFill>
                <a:effectLst/>
                <a:uLnTx/>
                <a:uFillTx/>
                <a:latin typeface="Segoe UI Semibold"/>
                <a:ea typeface="+mn-ea"/>
                <a:cs typeface="+mn-cs"/>
              </a:rPr>
              <a:t>Process</a:t>
            </a:r>
            <a:endParaRPr kumimoji="0" lang="en-US" sz="800" b="0" i="0" u="none" strike="noStrike" kern="1200" cap="none" spc="0" normalizeH="0" baseline="0" noProof="0">
              <a:ln>
                <a:noFill/>
              </a:ln>
              <a:solidFill>
                <a:srgbClr val="FFFFFF"/>
              </a:solidFill>
              <a:effectLst/>
              <a:uLnTx/>
              <a:uFillTx/>
              <a:latin typeface="Segoe UI Semibold"/>
              <a:ea typeface="+mn-ea"/>
              <a:cs typeface="+mn-cs"/>
            </a:endParaRPr>
          </a:p>
        </p:txBody>
      </p:sp>
      <p:sp>
        <p:nvSpPr>
          <p:cNvPr id="46" name="TextBox 45">
            <a:extLst>
              <a:ext uri="{FF2B5EF4-FFF2-40B4-BE49-F238E27FC236}">
                <a16:creationId xmlns:a16="http://schemas.microsoft.com/office/drawing/2014/main" id="{6B762F47-0473-BA5F-EB70-79605835921D}"/>
              </a:ext>
            </a:extLst>
          </p:cNvPr>
          <p:cNvSpPr txBox="1">
            <a:spLocks/>
          </p:cNvSpPr>
          <p:nvPr/>
        </p:nvSpPr>
        <p:spPr>
          <a:xfrm>
            <a:off x="7868507" y="4632030"/>
            <a:ext cx="2115334" cy="276999"/>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en-US" sz="1800" b="0" i="0" u="none" strike="noStrike" kern="1200" cap="none" spc="0" normalizeH="0" baseline="0" noProof="0">
                <a:ln>
                  <a:noFill/>
                </a:ln>
                <a:solidFill>
                  <a:srgbClr val="FFFFFF"/>
                </a:solidFill>
                <a:effectLst/>
                <a:uLnTx/>
                <a:uFillTx/>
                <a:latin typeface="Segoe UI Semibold"/>
                <a:ea typeface="+mn-ea"/>
                <a:cs typeface="+mn-cs"/>
              </a:rPr>
              <a:t>Tools</a:t>
            </a:r>
            <a:endParaRPr kumimoji="0" lang="en-US" sz="800" b="0" i="0" u="none" strike="noStrike" kern="1200" cap="none" spc="0" normalizeH="0" baseline="0" noProof="0">
              <a:ln>
                <a:noFill/>
              </a:ln>
              <a:solidFill>
                <a:srgbClr val="FFFFFF"/>
              </a:solidFill>
              <a:effectLst/>
              <a:uLnTx/>
              <a:uFillTx/>
              <a:latin typeface="Segoe UI Semibold"/>
              <a:ea typeface="+mn-ea"/>
              <a:cs typeface="+mn-cs"/>
            </a:endParaRPr>
          </a:p>
        </p:txBody>
      </p:sp>
      <p:pic>
        <p:nvPicPr>
          <p:cNvPr id="1026" name="Picture 2" descr="2,033,400+ People Icons Stock Illustrations, Royalty-Free ...">
            <a:extLst>
              <a:ext uri="{FF2B5EF4-FFF2-40B4-BE49-F238E27FC236}">
                <a16:creationId xmlns:a16="http://schemas.microsoft.com/office/drawing/2014/main" id="{1B644CA0-CB51-8C7C-C0D2-954FE49B90C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83460" y="3177852"/>
            <a:ext cx="961392" cy="961392"/>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1028" name="Picture 4" descr="Process Icons - Free SVG &amp; PNG Process Images - Noun Project">
            <a:extLst>
              <a:ext uri="{FF2B5EF4-FFF2-40B4-BE49-F238E27FC236}">
                <a16:creationId xmlns:a16="http://schemas.microsoft.com/office/drawing/2014/main" id="{9A1D6CF1-04B3-9876-C100-9FA54A6719C3}"/>
              </a:ext>
            </a:extLst>
          </p:cNvPr>
          <p:cNvPicPr>
            <a:picLocks noChangeAspect="1" noChangeArrowheads="1"/>
          </p:cNvPicPr>
          <p:nvPr/>
        </p:nvPicPr>
        <p:blipFill>
          <a:blip r:embed="rId4">
            <a:lum bright="70000" contrast="-70000"/>
            <a:extLst>
              <a:ext uri="{28A0092B-C50C-407E-A947-70E740481C1C}">
                <a14:useLocalDpi xmlns:a14="http://schemas.microsoft.com/office/drawing/2010/main" val="0"/>
              </a:ext>
            </a:extLst>
          </a:blip>
          <a:srcRect/>
          <a:stretch>
            <a:fillRect/>
          </a:stretch>
        </p:blipFill>
        <p:spPr bwMode="auto">
          <a:xfrm>
            <a:off x="5535559" y="3145521"/>
            <a:ext cx="993723" cy="993723"/>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4" name="Graphic 3" descr="Tools outline">
            <a:extLst>
              <a:ext uri="{FF2B5EF4-FFF2-40B4-BE49-F238E27FC236}">
                <a16:creationId xmlns:a16="http://schemas.microsoft.com/office/drawing/2014/main" id="{F483E6AB-DBC0-B22B-5024-CABB2CC0DC9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468705" y="3224844"/>
            <a:ext cx="914400" cy="914400"/>
          </a:xfrm>
          <a:prstGeom prst="rect">
            <a:avLst/>
          </a:prstGeom>
        </p:spPr>
      </p:pic>
      <p:sp>
        <p:nvSpPr>
          <p:cNvPr id="8" name="TextBox 7">
            <a:extLst>
              <a:ext uri="{FF2B5EF4-FFF2-40B4-BE49-F238E27FC236}">
                <a16:creationId xmlns:a16="http://schemas.microsoft.com/office/drawing/2014/main" id="{4B07B47D-8080-2F46-C4F0-6452C57264DF}"/>
              </a:ext>
            </a:extLst>
          </p:cNvPr>
          <p:cNvSpPr txBox="1"/>
          <p:nvPr/>
        </p:nvSpPr>
        <p:spPr>
          <a:xfrm>
            <a:off x="2572731" y="2056861"/>
            <a:ext cx="6810374" cy="369332"/>
          </a:xfrm>
          <a:prstGeom prst="rect">
            <a:avLst/>
          </a:prstGeom>
          <a:noFill/>
        </p:spPr>
        <p:txBody>
          <a:bodyPr wrap="square">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Segoe UI Semibold"/>
                <a:ea typeface="+mn-ea"/>
                <a:cs typeface="+mn-cs"/>
              </a:rPr>
              <a:t>Governance consists of three major pillars</a:t>
            </a:r>
          </a:p>
        </p:txBody>
      </p:sp>
    </p:spTree>
    <p:extLst>
      <p:ext uri="{BB962C8B-B14F-4D97-AF65-F5344CB8AC3E}">
        <p14:creationId xmlns:p14="http://schemas.microsoft.com/office/powerpoint/2010/main" val="25311907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250"/>
                                        <p:tgtEl>
                                          <p:spTgt spid="38"/>
                                        </p:tgtEl>
                                      </p:cBhvr>
                                    </p:animEffect>
                                  </p:childTnLst>
                                </p:cTn>
                              </p:par>
                              <p:par>
                                <p:cTn id="12" presetID="42" presetClass="path" presetSubtype="0" decel="100000" fill="hold" grpId="1" nodeType="withEffect">
                                  <p:stCondLst>
                                    <p:cond delay="0"/>
                                  </p:stCondLst>
                                  <p:childTnLst>
                                    <p:animMotion origin="layout" path="M -3.75E-6 -0.03472 L -3.75E-6 1.85185E-6 " pathEditMode="relative" rAng="0" ptsTypes="AA">
                                      <p:cBhvr>
                                        <p:cTn id="13" dur="500" fill="hold"/>
                                        <p:tgtEl>
                                          <p:spTgt spid="38"/>
                                        </p:tgtEl>
                                        <p:attrNameLst>
                                          <p:attrName>ppt_x</p:attrName>
                                          <p:attrName>ppt_y</p:attrName>
                                        </p:attrNameLst>
                                      </p:cBhvr>
                                      <p:rCtr x="0" y="1736"/>
                                    </p:animMotion>
                                  </p:childTnLst>
                                </p:cTn>
                              </p:par>
                              <p:par>
                                <p:cTn id="14" presetID="10" presetClass="entr" presetSubtype="0" fill="hold" grpId="0" nodeType="with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250"/>
                                        <p:tgtEl>
                                          <p:spTgt spid="42"/>
                                        </p:tgtEl>
                                      </p:cBhvr>
                                    </p:animEffect>
                                  </p:childTnLst>
                                </p:cTn>
                              </p:par>
                              <p:par>
                                <p:cTn id="17" presetID="42" presetClass="path" presetSubtype="0" decel="100000" fill="hold" grpId="1" nodeType="withEffect">
                                  <p:stCondLst>
                                    <p:cond delay="0"/>
                                  </p:stCondLst>
                                  <p:childTnLst>
                                    <p:animMotion origin="layout" path="M -3.75E-6 -0.03472 L -3.75E-6 1.85185E-6 " pathEditMode="relative" rAng="0" ptsTypes="AA">
                                      <p:cBhvr>
                                        <p:cTn id="18" dur="500" fill="hold"/>
                                        <p:tgtEl>
                                          <p:spTgt spid="42"/>
                                        </p:tgtEl>
                                        <p:attrNameLst>
                                          <p:attrName>ppt_x</p:attrName>
                                          <p:attrName>ppt_y</p:attrName>
                                        </p:attrNameLst>
                                      </p:cBhvr>
                                      <p:rCtr x="0" y="1736"/>
                                    </p:animMotion>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250"/>
                                        <p:tgtEl>
                                          <p:spTgt spid="40"/>
                                        </p:tgtEl>
                                      </p:cBhvr>
                                    </p:animEffect>
                                  </p:childTnLst>
                                </p:cTn>
                              </p:par>
                              <p:par>
                                <p:cTn id="23" presetID="42" presetClass="path" presetSubtype="0" decel="100000" fill="hold" grpId="1" nodeType="withEffect">
                                  <p:stCondLst>
                                    <p:cond delay="0"/>
                                  </p:stCondLst>
                                  <p:childTnLst>
                                    <p:animMotion origin="layout" path="M -3.75E-6 -0.03472 L -3.75E-6 1.85185E-6 " pathEditMode="relative" rAng="0" ptsTypes="AA">
                                      <p:cBhvr>
                                        <p:cTn id="24" dur="500" fill="hold"/>
                                        <p:tgtEl>
                                          <p:spTgt spid="40"/>
                                        </p:tgtEl>
                                        <p:attrNameLst>
                                          <p:attrName>ppt_x</p:attrName>
                                          <p:attrName>ppt_y</p:attrName>
                                        </p:attrNameLst>
                                      </p:cBhvr>
                                      <p:rCtr x="0" y="1736"/>
                                    </p:animMotion>
                                  </p:childTnLst>
                                </p:cTn>
                              </p:par>
                              <p:par>
                                <p:cTn id="25" presetID="10" presetClass="entr" presetSubtype="0"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250"/>
                                        <p:tgtEl>
                                          <p:spTgt spid="44"/>
                                        </p:tgtEl>
                                      </p:cBhvr>
                                    </p:animEffect>
                                  </p:childTnLst>
                                </p:cTn>
                              </p:par>
                              <p:par>
                                <p:cTn id="28" presetID="42" presetClass="path" presetSubtype="0" decel="100000" fill="hold" grpId="1" nodeType="withEffect">
                                  <p:stCondLst>
                                    <p:cond delay="0"/>
                                  </p:stCondLst>
                                  <p:childTnLst>
                                    <p:animMotion origin="layout" path="M -3.75E-6 -0.03472 L -3.75E-6 1.85185E-6 " pathEditMode="relative" rAng="0" ptsTypes="AA">
                                      <p:cBhvr>
                                        <p:cTn id="29" dur="500" fill="hold"/>
                                        <p:tgtEl>
                                          <p:spTgt spid="44"/>
                                        </p:tgtEl>
                                        <p:attrNameLst>
                                          <p:attrName>ppt_x</p:attrName>
                                          <p:attrName>ppt_y</p:attrName>
                                        </p:attrNameLst>
                                      </p:cBhvr>
                                      <p:rCtr x="0" y="1736"/>
                                    </p:animMotion>
                                  </p:childTnLst>
                                </p:cTn>
                              </p:par>
                            </p:childTnLst>
                          </p:cTn>
                        </p:par>
                        <p:par>
                          <p:cTn id="30" fill="hold">
                            <p:stCondLst>
                              <p:cond delay="1500"/>
                            </p:stCondLst>
                            <p:childTnLst>
                              <p:par>
                                <p:cTn id="31" presetID="10" presetClass="entr" presetSubtype="0" fill="hold" grpId="0" nodeType="after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fade">
                                      <p:cBhvr>
                                        <p:cTn id="33" dur="250"/>
                                        <p:tgtEl>
                                          <p:spTgt spid="39"/>
                                        </p:tgtEl>
                                      </p:cBhvr>
                                    </p:animEffect>
                                  </p:childTnLst>
                                </p:cTn>
                              </p:par>
                              <p:par>
                                <p:cTn id="34" presetID="42" presetClass="path" presetSubtype="0" decel="100000" fill="hold" grpId="1" nodeType="withEffect">
                                  <p:stCondLst>
                                    <p:cond delay="0"/>
                                  </p:stCondLst>
                                  <p:childTnLst>
                                    <p:animMotion origin="layout" path="M -1.25E-6 -0.03472 L -1.25E-6 2.59259E-6 " pathEditMode="relative" rAng="0" ptsTypes="AA">
                                      <p:cBhvr>
                                        <p:cTn id="35" dur="500" fill="hold"/>
                                        <p:tgtEl>
                                          <p:spTgt spid="39"/>
                                        </p:tgtEl>
                                        <p:attrNameLst>
                                          <p:attrName>ppt_x</p:attrName>
                                          <p:attrName>ppt_y</p:attrName>
                                        </p:attrNameLst>
                                      </p:cBhvr>
                                      <p:rCtr x="0" y="1736"/>
                                    </p:animMotion>
                                  </p:childTnLst>
                                </p:cTn>
                              </p:par>
                              <p:par>
                                <p:cTn id="36" presetID="10" presetClass="entr" presetSubtype="0" fill="hold" grpId="0" nodeType="withEffect">
                                  <p:stCondLst>
                                    <p:cond delay="0"/>
                                  </p:stCondLst>
                                  <p:childTnLst>
                                    <p:set>
                                      <p:cBhvr>
                                        <p:cTn id="37" dur="1" fill="hold">
                                          <p:stCondLst>
                                            <p:cond delay="0"/>
                                          </p:stCondLst>
                                        </p:cTn>
                                        <p:tgtEl>
                                          <p:spTgt spid="46"/>
                                        </p:tgtEl>
                                        <p:attrNameLst>
                                          <p:attrName>style.visibility</p:attrName>
                                        </p:attrNameLst>
                                      </p:cBhvr>
                                      <p:to>
                                        <p:strVal val="visible"/>
                                      </p:to>
                                    </p:set>
                                    <p:animEffect transition="in" filter="fade">
                                      <p:cBhvr>
                                        <p:cTn id="38" dur="250"/>
                                        <p:tgtEl>
                                          <p:spTgt spid="46"/>
                                        </p:tgtEl>
                                      </p:cBhvr>
                                    </p:animEffect>
                                  </p:childTnLst>
                                </p:cTn>
                              </p:par>
                              <p:par>
                                <p:cTn id="39" presetID="42" presetClass="path" presetSubtype="0" decel="100000" fill="hold" grpId="1" nodeType="withEffect">
                                  <p:stCondLst>
                                    <p:cond delay="0"/>
                                  </p:stCondLst>
                                  <p:childTnLst>
                                    <p:animMotion origin="layout" path="M -3.75E-6 -0.03472 L -3.75E-6 1.85185E-6 " pathEditMode="relative" rAng="0" ptsTypes="AA">
                                      <p:cBhvr>
                                        <p:cTn id="40" dur="500" fill="hold"/>
                                        <p:tgtEl>
                                          <p:spTgt spid="46"/>
                                        </p:tgtEl>
                                        <p:attrNameLst>
                                          <p:attrName>ppt_x</p:attrName>
                                          <p:attrName>ppt_y</p:attrName>
                                        </p:attrNameLst>
                                      </p:cBhvr>
                                      <p:rCtr x="0" y="173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8" grpId="1" animBg="1"/>
      <p:bldP spid="39" grpId="0" animBg="1"/>
      <p:bldP spid="39" grpId="1" animBg="1"/>
      <p:bldP spid="40" grpId="0" animBg="1"/>
      <p:bldP spid="40" grpId="1" animBg="1"/>
      <p:bldP spid="41" grpId="0" animBg="1"/>
      <p:bldP spid="42" grpId="0"/>
      <p:bldP spid="42" grpId="1"/>
      <p:bldP spid="44" grpId="0"/>
      <p:bldP spid="44" grpId="1"/>
      <p:bldP spid="46" grpId="0"/>
      <p:bldP spid="46"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40D053-0DCE-4384-6CA5-4755F2FA8E76}"/>
            </a:ext>
          </a:extLst>
        </p:cNvPr>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900A49CC-3DA6-01C0-4C4C-AFC14AC33505}"/>
              </a:ext>
              <a:ext uri="{C183D7F6-B498-43B3-948B-1728B52AA6E4}">
                <adec:decorative xmlns:adec="http://schemas.microsoft.com/office/drawing/2017/decorative" val="1"/>
              </a:ext>
            </a:extLst>
          </p:cNvPr>
          <p:cNvSpPr>
            <a:spLocks/>
          </p:cNvSpPr>
          <p:nvPr/>
        </p:nvSpPr>
        <p:spPr bwMode="auto">
          <a:xfrm>
            <a:off x="583406" y="1857219"/>
            <a:ext cx="11025188" cy="4194490"/>
          </a:xfrm>
          <a:prstGeom prst="roundRect">
            <a:avLst>
              <a:gd name="adj" fmla="val 3396"/>
            </a:avLst>
          </a:prstGeom>
          <a:noFill/>
          <a:ln w="6350">
            <a:solidFill>
              <a:schemeClr val="tx1">
                <a:lumMod val="95000"/>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091F2C"/>
              </a:solidFill>
              <a:effectLst/>
              <a:uLnTx/>
              <a:uFillTx/>
              <a:latin typeface="Segoe UI Semibold"/>
              <a:ea typeface="Segoe UI" pitchFamily="34" charset="0"/>
              <a:cs typeface="Segoe UI" pitchFamily="34" charset="0"/>
            </a:endParaRPr>
          </a:p>
        </p:txBody>
      </p:sp>
      <p:pic>
        <p:nvPicPr>
          <p:cNvPr id="9" name="Picture 8">
            <a:extLst>
              <a:ext uri="{FF2B5EF4-FFF2-40B4-BE49-F238E27FC236}">
                <a16:creationId xmlns:a16="http://schemas.microsoft.com/office/drawing/2014/main" id="{3AAB025F-0DC3-8C67-7D15-C9F3C67F35D9}"/>
              </a:ext>
              <a:ext uri="{C183D7F6-B498-43B3-948B-1728B52AA6E4}">
                <adec:decorative xmlns:adec="http://schemas.microsoft.com/office/drawing/2017/decorative" val="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201" r="14193" b="7992"/>
          <a:stretch/>
        </p:blipFill>
        <p:spPr>
          <a:xfrm>
            <a:off x="10195560" y="5132511"/>
            <a:ext cx="1413035" cy="919198"/>
          </a:xfrm>
          <a:custGeom>
            <a:avLst/>
            <a:gdLst>
              <a:gd name="connsiteX0" fmla="*/ 0 w 2132171"/>
              <a:gd name="connsiteY0" fmla="*/ 0 h 1387006"/>
              <a:gd name="connsiteX1" fmla="*/ 2132171 w 2132171"/>
              <a:gd name="connsiteY1" fmla="*/ 0 h 1387006"/>
              <a:gd name="connsiteX2" fmla="*/ 2132171 w 2132171"/>
              <a:gd name="connsiteY2" fmla="*/ 1244561 h 1387006"/>
              <a:gd name="connsiteX3" fmla="*/ 1989726 w 2132171"/>
              <a:gd name="connsiteY3" fmla="*/ 1387006 h 1387006"/>
              <a:gd name="connsiteX4" fmla="*/ 70109 w 2132171"/>
              <a:gd name="connsiteY4" fmla="*/ 1387006 h 1387006"/>
              <a:gd name="connsiteX5" fmla="*/ 49823 w 2132171"/>
              <a:gd name="connsiteY5" fmla="*/ 1369439 h 1387006"/>
              <a:gd name="connsiteX6" fmla="*/ 0 w 2132171"/>
              <a:gd name="connsiteY6" fmla="*/ 1240485 h 1387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32171" h="1387006">
                <a:moveTo>
                  <a:pt x="0" y="0"/>
                </a:moveTo>
                <a:lnTo>
                  <a:pt x="2132171" y="0"/>
                </a:lnTo>
                <a:lnTo>
                  <a:pt x="2132171" y="1244561"/>
                </a:lnTo>
                <a:cubicBezTo>
                  <a:pt x="2132171" y="1323231"/>
                  <a:pt x="2068396" y="1387006"/>
                  <a:pt x="1989726" y="1387006"/>
                </a:cubicBezTo>
                <a:lnTo>
                  <a:pt x="70109" y="1387006"/>
                </a:lnTo>
                <a:lnTo>
                  <a:pt x="49823" y="1369439"/>
                </a:lnTo>
                <a:cubicBezTo>
                  <a:pt x="18867" y="1335380"/>
                  <a:pt x="0" y="1290136"/>
                  <a:pt x="0" y="1240485"/>
                </a:cubicBezTo>
                <a:close/>
              </a:path>
            </a:pathLst>
          </a:custGeom>
        </p:spPr>
      </p:pic>
      <p:sp>
        <p:nvSpPr>
          <p:cNvPr id="10" name="Rectangle: Rounded Corners 9">
            <a:extLst>
              <a:ext uri="{FF2B5EF4-FFF2-40B4-BE49-F238E27FC236}">
                <a16:creationId xmlns:a16="http://schemas.microsoft.com/office/drawing/2014/main" id="{6ED15897-4644-3318-E495-35F72B3FE750}"/>
              </a:ext>
              <a:ext uri="{C183D7F6-B498-43B3-948B-1728B52AA6E4}">
                <adec:decorative xmlns:adec="http://schemas.microsoft.com/office/drawing/2017/decorative" val="1"/>
              </a:ext>
            </a:extLst>
          </p:cNvPr>
          <p:cNvSpPr>
            <a:spLocks/>
          </p:cNvSpPr>
          <p:nvPr/>
        </p:nvSpPr>
        <p:spPr bwMode="auto">
          <a:xfrm>
            <a:off x="704853" y="1549252"/>
            <a:ext cx="3428641" cy="4257579"/>
          </a:xfrm>
          <a:prstGeom prst="roundRect">
            <a:avLst>
              <a:gd name="adj" fmla="val 2632"/>
            </a:avLst>
          </a:prstGeom>
          <a:solidFill>
            <a:srgbClr val="091F2C"/>
          </a:solidFill>
          <a:ln w="19050">
            <a:noFill/>
            <a:headEnd type="none" w="med" len="med"/>
            <a:tailEnd type="none" w="med" len="med"/>
          </a:ln>
          <a:effectLst>
            <a:outerShdw blurRad="317500" dist="63500" dir="8100000" algn="tr" rotWithShape="0">
              <a:prstClr val="black">
                <a:alpha val="3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Segoe UI Semibold"/>
              <a:ea typeface="+mn-ea"/>
              <a:cs typeface="Segoe UI" pitchFamily="34" charset="0"/>
            </a:endParaRPr>
          </a:p>
        </p:txBody>
      </p:sp>
      <p:sp>
        <p:nvSpPr>
          <p:cNvPr id="11" name="Rectangle: Rounded Corners 10">
            <a:extLst>
              <a:ext uri="{FF2B5EF4-FFF2-40B4-BE49-F238E27FC236}">
                <a16:creationId xmlns:a16="http://schemas.microsoft.com/office/drawing/2014/main" id="{97217F71-C23A-7099-35DF-A39451AD99E1}"/>
              </a:ext>
              <a:ext uri="{C183D7F6-B498-43B3-948B-1728B52AA6E4}">
                <adec:decorative xmlns:adec="http://schemas.microsoft.com/office/drawing/2017/decorative" val="1"/>
              </a:ext>
            </a:extLst>
          </p:cNvPr>
          <p:cNvSpPr>
            <a:spLocks/>
          </p:cNvSpPr>
          <p:nvPr/>
        </p:nvSpPr>
        <p:spPr bwMode="auto">
          <a:xfrm>
            <a:off x="7927896" y="1549252"/>
            <a:ext cx="3428641" cy="4005539"/>
          </a:xfrm>
          <a:prstGeom prst="roundRect">
            <a:avLst>
              <a:gd name="adj" fmla="val 2632"/>
            </a:avLst>
          </a:prstGeom>
          <a:solidFill>
            <a:srgbClr val="091F2C"/>
          </a:solidFill>
          <a:ln w="19050">
            <a:noFill/>
            <a:headEnd type="none" w="med" len="med"/>
            <a:tailEnd type="none" w="med" len="med"/>
          </a:ln>
          <a:effectLst>
            <a:outerShdw blurRad="317500" dist="63500" dir="8100000" algn="tr" rotWithShape="0">
              <a:prstClr val="black">
                <a:alpha val="3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Segoe UI Semibold"/>
              <a:ea typeface="+mn-ea"/>
              <a:cs typeface="Segoe UI" pitchFamily="34" charset="0"/>
            </a:endParaRPr>
          </a:p>
        </p:txBody>
      </p:sp>
      <p:sp>
        <p:nvSpPr>
          <p:cNvPr id="12" name="Rectangle: Rounded Corners 11">
            <a:extLst>
              <a:ext uri="{FF2B5EF4-FFF2-40B4-BE49-F238E27FC236}">
                <a16:creationId xmlns:a16="http://schemas.microsoft.com/office/drawing/2014/main" id="{89B77851-22FC-63E7-D9A6-3287346CDF69}"/>
              </a:ext>
              <a:ext uri="{C183D7F6-B498-43B3-948B-1728B52AA6E4}">
                <adec:decorative xmlns:adec="http://schemas.microsoft.com/office/drawing/2017/decorative" val="1"/>
              </a:ext>
            </a:extLst>
          </p:cNvPr>
          <p:cNvSpPr>
            <a:spLocks/>
          </p:cNvSpPr>
          <p:nvPr/>
        </p:nvSpPr>
        <p:spPr bwMode="auto">
          <a:xfrm>
            <a:off x="4316374" y="1549252"/>
            <a:ext cx="3428641" cy="3828731"/>
          </a:xfrm>
          <a:prstGeom prst="roundRect">
            <a:avLst>
              <a:gd name="adj" fmla="val 2632"/>
            </a:avLst>
          </a:prstGeom>
          <a:solidFill>
            <a:srgbClr val="091F2C"/>
          </a:solidFill>
          <a:ln w="19050">
            <a:noFill/>
            <a:headEnd type="none" w="med" len="med"/>
            <a:tailEnd type="none" w="med" len="med"/>
          </a:ln>
          <a:effectLst>
            <a:outerShdw blurRad="317500" dist="63500" dir="8100000" algn="tr" rotWithShape="0">
              <a:prstClr val="black">
                <a:alpha val="3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Segoe UI Semibold"/>
              <a:ea typeface="+mn-ea"/>
              <a:cs typeface="Segoe UI" pitchFamily="34" charset="0"/>
            </a:endParaRPr>
          </a:p>
        </p:txBody>
      </p:sp>
      <p:sp>
        <p:nvSpPr>
          <p:cNvPr id="13" name="Oval 12">
            <a:extLst>
              <a:ext uri="{FF2B5EF4-FFF2-40B4-BE49-F238E27FC236}">
                <a16:creationId xmlns:a16="http://schemas.microsoft.com/office/drawing/2014/main" id="{26A99E95-51A4-E64D-01D1-5B5288A73D44}"/>
              </a:ext>
              <a:ext uri="{C183D7F6-B498-43B3-948B-1728B52AA6E4}">
                <adec:decorative xmlns:adec="http://schemas.microsoft.com/office/drawing/2017/decorative" val="1"/>
              </a:ext>
            </a:extLst>
          </p:cNvPr>
          <p:cNvSpPr>
            <a:spLocks noChangeAspect="1"/>
          </p:cNvSpPr>
          <p:nvPr/>
        </p:nvSpPr>
        <p:spPr bwMode="auto">
          <a:xfrm>
            <a:off x="1903259" y="1958681"/>
            <a:ext cx="1031830" cy="1031828"/>
          </a:xfrm>
          <a:prstGeom prst="ellipse">
            <a:avLst/>
          </a:prstGeom>
          <a:solidFill>
            <a:schemeClr val="bg2">
              <a:lumMod val="75000"/>
              <a:lumOff val="25000"/>
              <a:alpha val="10000"/>
            </a:schemeClr>
          </a:solidFill>
          <a:ln w="28575" cap="flat" cmpd="sng" algn="ctr">
            <a:gradFill flip="none" rotWithShape="1">
              <a:gsLst>
                <a:gs pos="35000">
                  <a:srgbClr val="D59ED7"/>
                </a:gs>
                <a:gs pos="0">
                  <a:srgbClr val="F1B046"/>
                </a:gs>
                <a:gs pos="70000">
                  <a:srgbClr val="4284D5"/>
                </a:gs>
              </a:gsLst>
              <a:path path="circle">
                <a:fillToRect l="100000" t="100000"/>
              </a:path>
              <a:tileRect r="-100000" b="-100000"/>
            </a:gradFill>
            <a:prstDash val="solid"/>
            <a:miter lim="800000"/>
          </a:ln>
          <a:effectLst/>
        </p:spPr>
        <p:txBody>
          <a:bodyPr rot="0" spcFirstLastPara="0" vertOverflow="overflow" horzOverflow="overflow" vert="horz" wrap="square" lIns="182880" tIns="91440" rIns="91440" bIns="0" numCol="1" spcCol="0" rtlCol="0" fromWordArt="0" anchor="t" anchorCtr="0" forceAA="0" compatLnSpc="1">
            <a:prstTxWarp prst="textNoShape">
              <a:avLst/>
            </a:prstTxWarp>
            <a:noAutofit/>
          </a:bodyPr>
          <a:lstStyle/>
          <a:p>
            <a:pPr marL="0" marR="0" lvl="0" indent="0" algn="l" defTabSz="1227786" rtl="0" eaLnBrk="1" fontAlgn="base" latinLnBrk="0" hangingPunct="1">
              <a:lnSpc>
                <a:spcPct val="100000"/>
              </a:lnSpc>
              <a:spcBef>
                <a:spcPct val="0"/>
              </a:spcBef>
              <a:spcAft>
                <a:spcPct val="0"/>
              </a:spcAft>
              <a:buClrTx/>
              <a:buSzTx/>
              <a:buFontTx/>
              <a:buNone/>
              <a:tabLst/>
              <a:defRPr/>
            </a:pPr>
            <a:endParaRPr kumimoji="0" lang="en-US" sz="3600" b="0" i="0" u="none" strike="noStrike" kern="0" cap="none" spc="0" normalizeH="0" baseline="0" noProof="0">
              <a:ln>
                <a:noFill/>
              </a:ln>
              <a:gradFill flip="none" rotWithShape="1">
                <a:gsLst>
                  <a:gs pos="91608">
                    <a:srgbClr val="FFFFFF"/>
                  </a:gs>
                  <a:gs pos="76224">
                    <a:srgbClr val="FFFFFF"/>
                  </a:gs>
                </a:gsLst>
                <a:path path="circle">
                  <a:fillToRect l="100000" t="100000"/>
                </a:path>
                <a:tileRect r="-100000" b="-100000"/>
              </a:gradFill>
              <a:effectLst/>
              <a:uLnTx/>
              <a:uFillTx/>
              <a:latin typeface="Segoe UI Black" panose="020B0A02040204020203" pitchFamily="34" charset="0"/>
              <a:ea typeface="+mn-ea"/>
              <a:cs typeface="Segoe UI Semibold" panose="020B0502040204020203" pitchFamily="34" charset="0"/>
            </a:endParaRPr>
          </a:p>
        </p:txBody>
      </p:sp>
      <p:sp>
        <p:nvSpPr>
          <p:cNvPr id="15" name="Oval 14">
            <a:extLst>
              <a:ext uri="{FF2B5EF4-FFF2-40B4-BE49-F238E27FC236}">
                <a16:creationId xmlns:a16="http://schemas.microsoft.com/office/drawing/2014/main" id="{C258E019-79CB-FBB3-98F1-CBEDD66013B7}"/>
              </a:ext>
              <a:ext uri="{C183D7F6-B498-43B3-948B-1728B52AA6E4}">
                <adec:decorative xmlns:adec="http://schemas.microsoft.com/office/drawing/2017/decorative" val="1"/>
              </a:ext>
            </a:extLst>
          </p:cNvPr>
          <p:cNvSpPr>
            <a:spLocks noChangeAspect="1"/>
          </p:cNvSpPr>
          <p:nvPr/>
        </p:nvSpPr>
        <p:spPr bwMode="auto">
          <a:xfrm>
            <a:off x="5514779" y="1958681"/>
            <a:ext cx="1031830" cy="1031828"/>
          </a:xfrm>
          <a:prstGeom prst="ellipse">
            <a:avLst/>
          </a:prstGeom>
          <a:solidFill>
            <a:schemeClr val="bg2">
              <a:lumMod val="75000"/>
              <a:lumOff val="25000"/>
              <a:alpha val="10000"/>
            </a:schemeClr>
          </a:solidFill>
          <a:ln w="28575" cap="flat" cmpd="sng" algn="ctr">
            <a:gradFill flip="none" rotWithShape="1">
              <a:gsLst>
                <a:gs pos="35000">
                  <a:srgbClr val="D59ED7"/>
                </a:gs>
                <a:gs pos="0">
                  <a:srgbClr val="F1B046"/>
                </a:gs>
                <a:gs pos="70000">
                  <a:srgbClr val="4284D5"/>
                </a:gs>
              </a:gsLst>
              <a:path path="circle">
                <a:fillToRect l="100000" t="100000"/>
              </a:path>
              <a:tileRect r="-100000" b="-100000"/>
            </a:gradFill>
            <a:prstDash val="solid"/>
            <a:miter lim="800000"/>
          </a:ln>
          <a:effectLst/>
        </p:spPr>
        <p:txBody>
          <a:bodyPr rot="0" spcFirstLastPara="0" vertOverflow="overflow" horzOverflow="overflow" vert="horz" wrap="square" lIns="182880" tIns="91440" rIns="91440" bIns="0" numCol="1" spcCol="0" rtlCol="0" fromWordArt="0" anchor="t" anchorCtr="0" forceAA="0" compatLnSpc="1">
            <a:prstTxWarp prst="textNoShape">
              <a:avLst/>
            </a:prstTxWarp>
            <a:noAutofit/>
          </a:bodyPr>
          <a:lstStyle/>
          <a:p>
            <a:pPr marL="0" marR="0" lvl="0" indent="0" algn="l" defTabSz="1227786" rtl="0" eaLnBrk="1" fontAlgn="base" latinLnBrk="0" hangingPunct="1">
              <a:lnSpc>
                <a:spcPct val="100000"/>
              </a:lnSpc>
              <a:spcBef>
                <a:spcPct val="0"/>
              </a:spcBef>
              <a:spcAft>
                <a:spcPct val="0"/>
              </a:spcAft>
              <a:buClrTx/>
              <a:buSzTx/>
              <a:buFontTx/>
              <a:buNone/>
              <a:tabLst/>
              <a:defRPr/>
            </a:pPr>
            <a:endParaRPr kumimoji="0" lang="en-US" sz="3600" b="0" i="0" u="none" strike="noStrike" kern="0" cap="none" spc="0" normalizeH="0" baseline="0" noProof="0">
              <a:ln>
                <a:noFill/>
              </a:ln>
              <a:gradFill flip="none" rotWithShape="1">
                <a:gsLst>
                  <a:gs pos="91608">
                    <a:srgbClr val="FFFFFF"/>
                  </a:gs>
                  <a:gs pos="76224">
                    <a:srgbClr val="FFFFFF"/>
                  </a:gs>
                </a:gsLst>
                <a:path path="circle">
                  <a:fillToRect l="100000" t="100000"/>
                </a:path>
                <a:tileRect r="-100000" b="-100000"/>
              </a:gradFill>
              <a:effectLst/>
              <a:uLnTx/>
              <a:uFillTx/>
              <a:latin typeface="Segoe UI Black" panose="020B0A02040204020203" pitchFamily="34" charset="0"/>
              <a:ea typeface="+mn-ea"/>
              <a:cs typeface="Segoe UI Semibold" panose="020B0502040204020203" pitchFamily="34" charset="0"/>
            </a:endParaRPr>
          </a:p>
        </p:txBody>
      </p:sp>
      <p:sp>
        <p:nvSpPr>
          <p:cNvPr id="16" name="Oval 15">
            <a:extLst>
              <a:ext uri="{FF2B5EF4-FFF2-40B4-BE49-F238E27FC236}">
                <a16:creationId xmlns:a16="http://schemas.microsoft.com/office/drawing/2014/main" id="{57356F6B-7AB4-1419-E66F-E6666C6CD528}"/>
              </a:ext>
              <a:ext uri="{C183D7F6-B498-43B3-948B-1728B52AA6E4}">
                <adec:decorative xmlns:adec="http://schemas.microsoft.com/office/drawing/2017/decorative" val="1"/>
              </a:ext>
            </a:extLst>
          </p:cNvPr>
          <p:cNvSpPr>
            <a:spLocks noChangeAspect="1"/>
          </p:cNvSpPr>
          <p:nvPr/>
        </p:nvSpPr>
        <p:spPr bwMode="auto">
          <a:xfrm>
            <a:off x="9126302" y="1958681"/>
            <a:ext cx="1031830" cy="1031828"/>
          </a:xfrm>
          <a:prstGeom prst="ellipse">
            <a:avLst/>
          </a:prstGeom>
          <a:solidFill>
            <a:schemeClr val="bg2">
              <a:lumMod val="75000"/>
              <a:lumOff val="25000"/>
              <a:alpha val="10000"/>
            </a:schemeClr>
          </a:solidFill>
          <a:ln w="28575" cap="flat" cmpd="sng" algn="ctr">
            <a:gradFill flip="none" rotWithShape="1">
              <a:gsLst>
                <a:gs pos="35000">
                  <a:srgbClr val="D59ED7"/>
                </a:gs>
                <a:gs pos="0">
                  <a:srgbClr val="F1B046"/>
                </a:gs>
                <a:gs pos="70000">
                  <a:srgbClr val="4284D5"/>
                </a:gs>
              </a:gsLst>
              <a:path path="circle">
                <a:fillToRect l="100000" t="100000"/>
              </a:path>
              <a:tileRect r="-100000" b="-100000"/>
            </a:gradFill>
            <a:prstDash val="solid"/>
            <a:miter lim="800000"/>
          </a:ln>
          <a:effectLst/>
        </p:spPr>
        <p:txBody>
          <a:bodyPr rot="0" spcFirstLastPara="0" vertOverflow="overflow" horzOverflow="overflow" vert="horz" wrap="square" lIns="182880" tIns="91440" rIns="91440" bIns="0" numCol="1" spcCol="0" rtlCol="0" fromWordArt="0" anchor="t" anchorCtr="0" forceAA="0" compatLnSpc="1">
            <a:prstTxWarp prst="textNoShape">
              <a:avLst/>
            </a:prstTxWarp>
            <a:noAutofit/>
          </a:bodyPr>
          <a:lstStyle/>
          <a:p>
            <a:pPr marL="0" marR="0" lvl="0" indent="0" algn="l" defTabSz="1227786" rtl="0" eaLnBrk="1" fontAlgn="base" latinLnBrk="0" hangingPunct="1">
              <a:lnSpc>
                <a:spcPct val="100000"/>
              </a:lnSpc>
              <a:spcBef>
                <a:spcPct val="0"/>
              </a:spcBef>
              <a:spcAft>
                <a:spcPct val="0"/>
              </a:spcAft>
              <a:buClrTx/>
              <a:buSzTx/>
              <a:buFontTx/>
              <a:buNone/>
              <a:tabLst/>
              <a:defRPr/>
            </a:pPr>
            <a:endParaRPr kumimoji="0" lang="en-US" sz="3600" b="0" i="0" u="none" strike="noStrike" kern="0" cap="none" spc="0" normalizeH="0" baseline="0" noProof="0">
              <a:ln>
                <a:noFill/>
              </a:ln>
              <a:gradFill flip="none" rotWithShape="1">
                <a:gsLst>
                  <a:gs pos="91608">
                    <a:srgbClr val="FFFFFF"/>
                  </a:gs>
                  <a:gs pos="76224">
                    <a:srgbClr val="FFFFFF"/>
                  </a:gs>
                </a:gsLst>
                <a:path path="circle">
                  <a:fillToRect l="100000" t="100000"/>
                </a:path>
                <a:tileRect r="-100000" b="-100000"/>
              </a:gradFill>
              <a:effectLst/>
              <a:uLnTx/>
              <a:uFillTx/>
              <a:latin typeface="Segoe UI Black" panose="020B0A02040204020203" pitchFamily="34" charset="0"/>
              <a:ea typeface="+mn-ea"/>
              <a:cs typeface="Segoe UI Semibold" panose="020B0502040204020203" pitchFamily="34" charset="0"/>
            </a:endParaRPr>
          </a:p>
        </p:txBody>
      </p:sp>
      <p:sp>
        <p:nvSpPr>
          <p:cNvPr id="67" name="Title 5">
            <a:extLst>
              <a:ext uri="{FF2B5EF4-FFF2-40B4-BE49-F238E27FC236}">
                <a16:creationId xmlns:a16="http://schemas.microsoft.com/office/drawing/2014/main" id="{27B3AFE3-24BD-F7F8-49FE-4CB67BE5EB98}"/>
              </a:ext>
            </a:extLst>
          </p:cNvPr>
          <p:cNvSpPr txBox="1">
            <a:spLocks noGrp="1"/>
          </p:cNvSpPr>
          <p:nvPr>
            <p:ph type="title" idx="4294967295"/>
          </p:nvPr>
        </p:nvSpPr>
        <p:spPr>
          <a:xfrm>
            <a:off x="160215" y="395375"/>
            <a:ext cx="11871569" cy="49244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742" rtl="0" eaLnBrk="1" fontAlgn="auto" latinLnBrk="0" hangingPunct="1">
              <a:lnSpc>
                <a:spcPct val="100000"/>
              </a:lnSpc>
              <a:spcBef>
                <a:spcPct val="0"/>
              </a:spcBef>
              <a:spcAft>
                <a:spcPts val="0"/>
              </a:spcAft>
              <a:buClrTx/>
              <a:buSzTx/>
              <a:buFontTx/>
              <a:buNone/>
              <a:tabLst/>
              <a:defRPr/>
            </a:pPr>
            <a:r>
              <a:rPr kumimoji="0" lang="en-CA" sz="4000" b="1" i="0" u="none" strike="noStrike" kern="1200" cap="none" spc="-50" normalizeH="0" baseline="0" noProof="0">
                <a:ln w="3175">
                  <a:noFill/>
                </a:ln>
                <a:solidFill>
                  <a:schemeClr val="tx1"/>
                </a:solidFill>
                <a:effectLst/>
                <a:uLnTx/>
                <a:uFillTx/>
                <a:latin typeface="+mj-lt"/>
                <a:ea typeface="+mn-ea"/>
                <a:cs typeface="+mn-cs"/>
              </a:rPr>
              <a:t>Governance framework is not a one size fits all</a:t>
            </a:r>
          </a:p>
        </p:txBody>
      </p:sp>
      <p:sp>
        <p:nvSpPr>
          <p:cNvPr id="18" name="TextBox 17">
            <a:extLst>
              <a:ext uri="{FF2B5EF4-FFF2-40B4-BE49-F238E27FC236}">
                <a16:creationId xmlns:a16="http://schemas.microsoft.com/office/drawing/2014/main" id="{D585FFBB-916F-796D-B28E-DF88C3FB3EE9}"/>
              </a:ext>
            </a:extLst>
          </p:cNvPr>
          <p:cNvSpPr txBox="1">
            <a:spLocks/>
          </p:cNvSpPr>
          <p:nvPr/>
        </p:nvSpPr>
        <p:spPr>
          <a:xfrm>
            <a:off x="1049899" y="3193709"/>
            <a:ext cx="2738550" cy="1908215"/>
          </a:xfrm>
          <a:prstGeom prst="rect">
            <a:avLst/>
          </a:prstGeom>
          <a:noFill/>
          <a:ln w="19050" cap="rnd">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defPPr>
              <a:defRPr lang="en-US"/>
            </a:defPPr>
            <a:lvl1pPr algn="ctr" defTabSz="932449">
              <a:spcBef>
                <a:spcPts val="200"/>
              </a:spcBef>
              <a:defRPr sz="2400">
                <a:gradFill>
                  <a:gsLst>
                    <a:gs pos="20280">
                      <a:srgbClr val="000000"/>
                    </a:gs>
                    <a:gs pos="41958">
                      <a:srgbClr val="000000"/>
                    </a:gs>
                  </a:gsLst>
                  <a:lin ang="0" scaled="0"/>
                </a:gradFill>
                <a:latin typeface="+mj-lt"/>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spcBef>
                <a:spcPts val="600"/>
              </a:spcBef>
              <a:defRPr/>
            </a:pPr>
            <a:r>
              <a:rPr lang="en-US" sz="2000">
                <a:solidFill>
                  <a:schemeClr val="tx1"/>
                </a:solidFill>
              </a:rPr>
              <a:t>Centralized governance</a:t>
            </a:r>
            <a:endParaRPr kumimoji="0" lang="en-US" sz="2000" b="0" i="0" u="none" strike="noStrike" kern="1200" cap="none" spc="0" normalizeH="0" baseline="0" noProof="0">
              <a:ln>
                <a:noFill/>
              </a:ln>
              <a:solidFill>
                <a:schemeClr val="tx1"/>
              </a:solidFill>
              <a:effectLst/>
              <a:uLnTx/>
              <a:uFillTx/>
              <a:latin typeface="Segoe UI Semibold"/>
            </a:endParaRPr>
          </a:p>
          <a:p>
            <a:pPr marL="0" lvl="1" indent="0">
              <a:buNone/>
            </a:pPr>
            <a:endParaRPr lang="en-US" sz="1400">
              <a:solidFill>
                <a:schemeClr val="tx1"/>
              </a:solidFill>
            </a:endParaRPr>
          </a:p>
          <a:p>
            <a:pPr marL="0" lvl="1" indent="0">
              <a:buNone/>
            </a:pPr>
            <a:r>
              <a:rPr lang="en-US">
                <a:solidFill>
                  <a:srgbClr val="FFFFFF"/>
                </a:solidFill>
                <a:latin typeface="Segoe UI"/>
              </a:rPr>
              <a:t>Centralized governance provides uniform control and decision-making, ensuring consistency across the organization.</a:t>
            </a:r>
          </a:p>
        </p:txBody>
      </p:sp>
      <p:sp>
        <p:nvSpPr>
          <p:cNvPr id="19" name="TextBox 18">
            <a:extLst>
              <a:ext uri="{FF2B5EF4-FFF2-40B4-BE49-F238E27FC236}">
                <a16:creationId xmlns:a16="http://schemas.microsoft.com/office/drawing/2014/main" id="{FBF99E6A-C9E3-5EE5-20A7-B0E73D0998E5}"/>
              </a:ext>
            </a:extLst>
          </p:cNvPr>
          <p:cNvSpPr txBox="1">
            <a:spLocks/>
          </p:cNvSpPr>
          <p:nvPr/>
        </p:nvSpPr>
        <p:spPr>
          <a:xfrm>
            <a:off x="4661419" y="3193709"/>
            <a:ext cx="2738550" cy="2246769"/>
          </a:xfrm>
          <a:prstGeom prst="rect">
            <a:avLst/>
          </a:prstGeom>
          <a:noFill/>
          <a:ln w="19050" cap="rnd">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defPPr>
              <a:defRPr lang="en-US"/>
            </a:defPPr>
            <a:lvl1pPr algn="ctr" defTabSz="932449">
              <a:spcBef>
                <a:spcPts val="200"/>
              </a:spcBef>
              <a:defRPr sz="2400">
                <a:gradFill>
                  <a:gsLst>
                    <a:gs pos="20280">
                      <a:srgbClr val="000000"/>
                    </a:gs>
                    <a:gs pos="41958">
                      <a:srgbClr val="000000"/>
                    </a:gs>
                  </a:gsLst>
                  <a:lin ang="0" scaled="0"/>
                </a:gradFill>
                <a:latin typeface="+mj-lt"/>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spcBef>
                <a:spcPts val="2500"/>
              </a:spcBef>
            </a:pPr>
            <a:r>
              <a:rPr lang="en-US" sz="2000">
                <a:solidFill>
                  <a:srgbClr val="FFFFFF"/>
                </a:solidFill>
                <a:latin typeface="Segoe UI Semibold"/>
              </a:rPr>
              <a:t>Federated Governance</a:t>
            </a:r>
          </a:p>
          <a:p>
            <a:pPr marL="0" lvl="1"/>
            <a:endParaRPr lang="en-US">
              <a:solidFill>
                <a:srgbClr val="FFFFFF"/>
              </a:solidFill>
              <a:latin typeface="Segoe UI"/>
            </a:endParaRPr>
          </a:p>
          <a:p>
            <a:pPr marL="0" lvl="1"/>
            <a:r>
              <a:rPr lang="en-US">
                <a:solidFill>
                  <a:srgbClr val="FFFFFF"/>
                </a:solidFill>
                <a:latin typeface="Segoe UI"/>
              </a:rPr>
              <a:t>Federated governance promotes autonomy across units while maintaining oversight to align with organizational goals.</a:t>
            </a:r>
          </a:p>
        </p:txBody>
      </p:sp>
      <p:sp>
        <p:nvSpPr>
          <p:cNvPr id="21" name="TextBox 20">
            <a:extLst>
              <a:ext uri="{FF2B5EF4-FFF2-40B4-BE49-F238E27FC236}">
                <a16:creationId xmlns:a16="http://schemas.microsoft.com/office/drawing/2014/main" id="{48C42EC6-E4DE-9B14-0DA8-810AA9BC50B4}"/>
              </a:ext>
            </a:extLst>
          </p:cNvPr>
          <p:cNvSpPr txBox="1">
            <a:spLocks/>
          </p:cNvSpPr>
          <p:nvPr/>
        </p:nvSpPr>
        <p:spPr>
          <a:xfrm>
            <a:off x="8272942" y="3193709"/>
            <a:ext cx="2738550" cy="1969770"/>
          </a:xfrm>
          <a:prstGeom prst="rect">
            <a:avLst/>
          </a:prstGeom>
          <a:noFill/>
          <a:ln w="19050" cap="rnd">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defPPr>
              <a:defRPr lang="en-US"/>
            </a:defPPr>
            <a:lvl1pPr algn="ctr" defTabSz="932449">
              <a:spcBef>
                <a:spcPts val="200"/>
              </a:spcBef>
              <a:defRPr sz="2400">
                <a:gradFill>
                  <a:gsLst>
                    <a:gs pos="20280">
                      <a:srgbClr val="000000"/>
                    </a:gs>
                    <a:gs pos="41958">
                      <a:srgbClr val="000000"/>
                    </a:gs>
                  </a:gsLst>
                  <a:lin ang="0" scaled="0"/>
                </a:gradFill>
                <a:latin typeface="+mj-lt"/>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spcBef>
                <a:spcPts val="2500"/>
              </a:spcBef>
            </a:pPr>
            <a:r>
              <a:rPr lang="en-US" sz="2000">
                <a:solidFill>
                  <a:srgbClr val="FFFFFF"/>
                </a:solidFill>
                <a:latin typeface="Segoe UI Semibold"/>
              </a:rPr>
              <a:t>Hybrid Governance</a:t>
            </a:r>
          </a:p>
          <a:p>
            <a:pPr marL="0" lvl="1" indent="0">
              <a:buNone/>
            </a:pPr>
            <a:endParaRPr lang="en-US">
              <a:solidFill>
                <a:srgbClr val="FFFFFF"/>
              </a:solidFill>
              <a:latin typeface="Segoe UI"/>
            </a:endParaRPr>
          </a:p>
          <a:p>
            <a:pPr marL="0" lvl="1" indent="0">
              <a:buNone/>
            </a:pPr>
            <a:r>
              <a:rPr lang="en-US">
                <a:solidFill>
                  <a:srgbClr val="FFFFFF"/>
                </a:solidFill>
                <a:latin typeface="Segoe UI"/>
              </a:rPr>
              <a:t>Hybrid governance combines centralized control and federated autonomy to balance flexibility and uniformity.</a:t>
            </a:r>
          </a:p>
        </p:txBody>
      </p:sp>
      <p:pic>
        <p:nvPicPr>
          <p:cNvPr id="1026" name="Picture 2" descr="7,210 Central Government Icon Stock Vectors and Vector Art | Shutterstock">
            <a:extLst>
              <a:ext uri="{FF2B5EF4-FFF2-40B4-BE49-F238E27FC236}">
                <a16:creationId xmlns:a16="http://schemas.microsoft.com/office/drawing/2014/main" id="{D949BF6A-29DE-1133-58F3-3C4318C423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10495" y="2136334"/>
            <a:ext cx="651076" cy="65107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1032" name="Picture 8" descr="285,300+ Government Icon Stock Illustrations, Royalty-Free ...">
            <a:extLst>
              <a:ext uri="{FF2B5EF4-FFF2-40B4-BE49-F238E27FC236}">
                <a16:creationId xmlns:a16="http://schemas.microsoft.com/office/drawing/2014/main" id="{D99386CD-04F1-3F07-1AE1-D1CE5756E302}"/>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29333" y="2207928"/>
            <a:ext cx="602721" cy="54391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1034" name="Picture 10" descr="Hybrid - Free miscellaneous icons">
            <a:extLst>
              <a:ext uri="{FF2B5EF4-FFF2-40B4-BE49-F238E27FC236}">
                <a16:creationId xmlns:a16="http://schemas.microsoft.com/office/drawing/2014/main" id="{D7EF60F9-BC04-8DBA-D00C-9C794779073D}"/>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363549" y="2207928"/>
            <a:ext cx="577914" cy="54391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15842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500"/>
                                        <p:tgtEl>
                                          <p:spTgt spid="67"/>
                                        </p:tgtEl>
                                      </p:cBhvr>
                                    </p:animEffect>
                                  </p:childTnLst>
                                </p:cTn>
                              </p:par>
                              <p:par>
                                <p:cTn id="8" presetID="42" presetClass="path" presetSubtype="0" decel="100000" fill="hold" grpId="1" nodeType="withEffect">
                                  <p:stCondLst>
                                    <p:cond delay="0"/>
                                  </p:stCondLst>
                                  <p:childTnLst>
                                    <p:animMotion origin="layout" path="M 0 1.48148E-6 L 0 0.03542 " pathEditMode="relative" rAng="0" ptsTypes="AA">
                                      <p:cBhvr>
                                        <p:cTn id="9" dur="700" spd="-100000" fill="hold"/>
                                        <p:tgtEl>
                                          <p:spTgt spid="67"/>
                                        </p:tgtEl>
                                        <p:attrNameLst>
                                          <p:attrName>ppt_x</p:attrName>
                                          <p:attrName>ppt_y</p:attrName>
                                        </p:attrNameLst>
                                      </p:cBhvr>
                                      <p:rCtr x="0" y="1759"/>
                                    </p:animMotion>
                                  </p:childTnLst>
                                </p:cTn>
                              </p:par>
                              <p:par>
                                <p:cTn id="10" presetID="10"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42" presetClass="path" presetSubtype="0" decel="100000" fill="hold" grpId="1" nodeType="withEffect">
                                  <p:stCondLst>
                                    <p:cond delay="0"/>
                                  </p:stCondLst>
                                  <p:childTnLst>
                                    <p:animMotion origin="layout" path="M 2.5E-6 -2.59259E-6 L 2.5E-6 0.03542 " pathEditMode="relative" rAng="0" ptsTypes="AA">
                                      <p:cBhvr>
                                        <p:cTn id="14" dur="700" spd="-100000" fill="hold"/>
                                        <p:tgtEl>
                                          <p:spTgt spid="10"/>
                                        </p:tgtEl>
                                        <p:attrNameLst>
                                          <p:attrName>ppt_x</p:attrName>
                                          <p:attrName>ppt_y</p:attrName>
                                        </p:attrNameLst>
                                      </p:cBhvr>
                                      <p:rCtr x="0" y="1759"/>
                                    </p:animMotion>
                                  </p:childTnLst>
                                </p:cTn>
                              </p:par>
                              <p:par>
                                <p:cTn id="15" presetID="10"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par>
                                <p:cTn id="18" presetID="42" presetClass="path" presetSubtype="0" decel="100000" fill="hold" grpId="1" nodeType="withEffect">
                                  <p:stCondLst>
                                    <p:cond delay="0"/>
                                  </p:stCondLst>
                                  <p:childTnLst>
                                    <p:animMotion origin="layout" path="M 2.5E-6 3.7037E-7 L 2.5E-6 0.03542 " pathEditMode="relative" rAng="0" ptsTypes="AA">
                                      <p:cBhvr>
                                        <p:cTn id="19" dur="700" spd="-100000" fill="hold"/>
                                        <p:tgtEl>
                                          <p:spTgt spid="13"/>
                                        </p:tgtEl>
                                        <p:attrNameLst>
                                          <p:attrName>ppt_x</p:attrName>
                                          <p:attrName>ppt_y</p:attrName>
                                        </p:attrNameLst>
                                      </p:cBhvr>
                                      <p:rCtr x="0" y="1759"/>
                                    </p:animMotion>
                                  </p:childTnLst>
                                </p:cTn>
                              </p:par>
                              <p:par>
                                <p:cTn id="20" presetID="10"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42" presetClass="path" presetSubtype="0" decel="100000" fill="hold" grpId="1" nodeType="withEffect">
                                  <p:stCondLst>
                                    <p:cond delay="0"/>
                                  </p:stCondLst>
                                  <p:childTnLst>
                                    <p:animMotion origin="layout" path="M 2.70833E-6 -1.11111E-6 L 2.70833E-6 0.03542 " pathEditMode="relative" rAng="0" ptsTypes="AA">
                                      <p:cBhvr>
                                        <p:cTn id="24" dur="700" spd="-100000" fill="hold"/>
                                        <p:tgtEl>
                                          <p:spTgt spid="18"/>
                                        </p:tgtEl>
                                        <p:attrNameLst>
                                          <p:attrName>ppt_x</p:attrName>
                                          <p:attrName>ppt_y</p:attrName>
                                        </p:attrNameLst>
                                      </p:cBhvr>
                                      <p:rCtr x="0" y="1759"/>
                                    </p:animMotion>
                                  </p:childTnLst>
                                </p:cTn>
                              </p:par>
                              <p:par>
                                <p:cTn id="25" presetID="10" presetClass="entr" presetSubtype="0" fill="hold" grpId="0" nodeType="withEffect">
                                  <p:stCondLst>
                                    <p:cond delay="25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42" presetClass="path" presetSubtype="0" decel="100000" fill="hold" grpId="1" nodeType="withEffect">
                                  <p:stCondLst>
                                    <p:cond delay="250"/>
                                  </p:stCondLst>
                                  <p:childTnLst>
                                    <p:animMotion origin="layout" path="M -1.45833E-6 -2.59259E-6 L -1.45833E-6 0.03542 " pathEditMode="relative" rAng="0" ptsTypes="AA">
                                      <p:cBhvr>
                                        <p:cTn id="29" dur="700" spd="-100000" fill="hold"/>
                                        <p:tgtEl>
                                          <p:spTgt spid="12"/>
                                        </p:tgtEl>
                                        <p:attrNameLst>
                                          <p:attrName>ppt_x</p:attrName>
                                          <p:attrName>ppt_y</p:attrName>
                                        </p:attrNameLst>
                                      </p:cBhvr>
                                      <p:rCtr x="0" y="1759"/>
                                    </p:animMotion>
                                  </p:childTnLst>
                                </p:cTn>
                              </p:par>
                              <p:par>
                                <p:cTn id="30" presetID="10" presetClass="entr" presetSubtype="0" fill="hold" grpId="0" nodeType="withEffect">
                                  <p:stCondLst>
                                    <p:cond delay="25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par>
                                <p:cTn id="33" presetID="42" presetClass="path" presetSubtype="0" decel="100000" fill="hold" grpId="1" nodeType="withEffect">
                                  <p:stCondLst>
                                    <p:cond delay="250"/>
                                  </p:stCondLst>
                                  <p:childTnLst>
                                    <p:animMotion origin="layout" path="M -1.45833E-6 3.7037E-7 L -1.45833E-6 0.03542 " pathEditMode="relative" rAng="0" ptsTypes="AA">
                                      <p:cBhvr>
                                        <p:cTn id="34" dur="700" spd="-100000" fill="hold"/>
                                        <p:tgtEl>
                                          <p:spTgt spid="15"/>
                                        </p:tgtEl>
                                        <p:attrNameLst>
                                          <p:attrName>ppt_x</p:attrName>
                                          <p:attrName>ppt_y</p:attrName>
                                        </p:attrNameLst>
                                      </p:cBhvr>
                                      <p:rCtr x="0" y="1759"/>
                                    </p:animMotion>
                                  </p:childTnLst>
                                </p:cTn>
                              </p:par>
                              <p:par>
                                <p:cTn id="35" presetID="10" presetClass="entr" presetSubtype="0" fill="hold" grpId="0" nodeType="withEffect">
                                  <p:stCondLst>
                                    <p:cond delay="25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par>
                                <p:cTn id="38" presetID="42" presetClass="path" presetSubtype="0" decel="100000" fill="hold" grpId="1" nodeType="withEffect">
                                  <p:stCondLst>
                                    <p:cond delay="250"/>
                                  </p:stCondLst>
                                  <p:childTnLst>
                                    <p:animMotion origin="layout" path="M -1.25E-6 1.85185E-6 L -1.25E-6 0.03541 " pathEditMode="relative" rAng="0" ptsTypes="AA">
                                      <p:cBhvr>
                                        <p:cTn id="39" dur="700" spd="-100000" fill="hold"/>
                                        <p:tgtEl>
                                          <p:spTgt spid="19"/>
                                        </p:tgtEl>
                                        <p:attrNameLst>
                                          <p:attrName>ppt_x</p:attrName>
                                          <p:attrName>ppt_y</p:attrName>
                                        </p:attrNameLst>
                                      </p:cBhvr>
                                      <p:rCtr x="0" y="1759"/>
                                    </p:animMotion>
                                  </p:childTnLst>
                                </p:cTn>
                              </p:par>
                              <p:par>
                                <p:cTn id="40" presetID="10" presetClass="entr" presetSubtype="0" fill="hold" grpId="0" nodeType="withEffect">
                                  <p:stCondLst>
                                    <p:cond delay="50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par>
                                <p:cTn id="43" presetID="42" presetClass="path" presetSubtype="0" decel="100000" fill="hold" grpId="1" nodeType="withEffect">
                                  <p:stCondLst>
                                    <p:cond delay="500"/>
                                  </p:stCondLst>
                                  <p:childTnLst>
                                    <p:animMotion origin="layout" path="M 4.58333E-6 -4.07407E-6 L 4.58333E-6 0.03542 " pathEditMode="relative" rAng="0" ptsTypes="AA">
                                      <p:cBhvr>
                                        <p:cTn id="44" dur="700" spd="-100000" fill="hold"/>
                                        <p:tgtEl>
                                          <p:spTgt spid="11"/>
                                        </p:tgtEl>
                                        <p:attrNameLst>
                                          <p:attrName>ppt_x</p:attrName>
                                          <p:attrName>ppt_y</p:attrName>
                                        </p:attrNameLst>
                                      </p:cBhvr>
                                      <p:rCtr x="0" y="1759"/>
                                    </p:animMotion>
                                  </p:childTnLst>
                                </p:cTn>
                              </p:par>
                              <p:par>
                                <p:cTn id="45" presetID="10" presetClass="entr" presetSubtype="0" fill="hold" grpId="0" nodeType="withEffect">
                                  <p:stCondLst>
                                    <p:cond delay="50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par>
                                <p:cTn id="48" presetID="42" presetClass="path" presetSubtype="0" decel="100000" fill="hold" grpId="1" nodeType="withEffect">
                                  <p:stCondLst>
                                    <p:cond delay="500"/>
                                  </p:stCondLst>
                                  <p:childTnLst>
                                    <p:animMotion origin="layout" path="M 4.58333E-6 3.7037E-7 L 4.58333E-6 0.03542 " pathEditMode="relative" rAng="0" ptsTypes="AA">
                                      <p:cBhvr>
                                        <p:cTn id="49" dur="700" spd="-100000" fill="hold"/>
                                        <p:tgtEl>
                                          <p:spTgt spid="16"/>
                                        </p:tgtEl>
                                        <p:attrNameLst>
                                          <p:attrName>ppt_x</p:attrName>
                                          <p:attrName>ppt_y</p:attrName>
                                        </p:attrNameLst>
                                      </p:cBhvr>
                                      <p:rCtr x="0" y="1759"/>
                                    </p:animMotion>
                                  </p:childTnLst>
                                </p:cTn>
                              </p:par>
                              <p:par>
                                <p:cTn id="50" presetID="10" presetClass="entr" presetSubtype="0" fill="hold" grpId="0" nodeType="withEffect">
                                  <p:stCondLst>
                                    <p:cond delay="50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childTnLst>
                                </p:cTn>
                              </p:par>
                              <p:par>
                                <p:cTn id="53" presetID="42" presetClass="path" presetSubtype="0" decel="100000" fill="hold" grpId="1" nodeType="withEffect">
                                  <p:stCondLst>
                                    <p:cond delay="500"/>
                                  </p:stCondLst>
                                  <p:childTnLst>
                                    <p:animMotion origin="layout" path="M 4.79167E-6 7.40741E-7 L 4.79167E-6 0.03542 " pathEditMode="relative" rAng="0" ptsTypes="AA">
                                      <p:cBhvr>
                                        <p:cTn id="54" dur="700" spd="-100000" fill="hold"/>
                                        <p:tgtEl>
                                          <p:spTgt spid="21"/>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1" grpId="0" animBg="1"/>
      <p:bldP spid="11" grpId="1" animBg="1"/>
      <p:bldP spid="12" grpId="0" animBg="1"/>
      <p:bldP spid="12" grpId="1" animBg="1"/>
      <p:bldP spid="13" grpId="0" animBg="1"/>
      <p:bldP spid="13" grpId="1" animBg="1"/>
      <p:bldP spid="15" grpId="0" animBg="1"/>
      <p:bldP spid="15" grpId="1" animBg="1"/>
      <p:bldP spid="16" grpId="0" animBg="1"/>
      <p:bldP spid="16" grpId="1" animBg="1"/>
      <p:bldP spid="67" grpId="0"/>
      <p:bldP spid="67" grpId="1"/>
      <p:bldP spid="18" grpId="0"/>
      <p:bldP spid="18" grpId="1"/>
      <p:bldP spid="19" grpId="0"/>
      <p:bldP spid="19" grpId="1"/>
      <p:bldP spid="21" grpId="0"/>
      <p:bldP spid="21"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E14EBC-1AA8-7B58-A6AB-74D2F108C373}"/>
            </a:ext>
          </a:extLst>
        </p:cNvPr>
        <p:cNvGrpSpPr/>
        <p:nvPr/>
      </p:nvGrpSpPr>
      <p:grpSpPr>
        <a:xfrm>
          <a:off x="0" y="0"/>
          <a:ext cx="0" cy="0"/>
          <a:chOff x="0" y="0"/>
          <a:chExt cx="0" cy="0"/>
        </a:xfrm>
      </p:grpSpPr>
      <p:grpSp>
        <p:nvGrpSpPr>
          <p:cNvPr id="12" name="Group 11">
            <a:extLst>
              <a:ext uri="{FF2B5EF4-FFF2-40B4-BE49-F238E27FC236}">
                <a16:creationId xmlns:a16="http://schemas.microsoft.com/office/drawing/2014/main" id="{33BB0FC4-05E4-C820-FF07-49787FCC0983}"/>
              </a:ext>
            </a:extLst>
          </p:cNvPr>
          <p:cNvGrpSpPr/>
          <p:nvPr/>
        </p:nvGrpSpPr>
        <p:grpSpPr>
          <a:xfrm>
            <a:off x="1528169" y="112017"/>
            <a:ext cx="3382033" cy="6662856"/>
            <a:chOff x="1402909" y="184750"/>
            <a:chExt cx="3382033" cy="6488489"/>
          </a:xfrm>
        </p:grpSpPr>
        <p:sp>
          <p:nvSpPr>
            <p:cNvPr id="3" name="Rectangle 2">
              <a:extLst>
                <a:ext uri="{FF2B5EF4-FFF2-40B4-BE49-F238E27FC236}">
                  <a16:creationId xmlns:a16="http://schemas.microsoft.com/office/drawing/2014/main" id="{12F7FDCF-4D22-EBF5-D3E4-026E586A8A81}"/>
                </a:ext>
              </a:extLst>
            </p:cNvPr>
            <p:cNvSpPr/>
            <p:nvPr/>
          </p:nvSpPr>
          <p:spPr bwMode="auto">
            <a:xfrm>
              <a:off x="1402915" y="184756"/>
              <a:ext cx="3382027" cy="6488483"/>
            </a:xfrm>
            <a:prstGeom prst="rect">
              <a:avLst/>
            </a:prstGeom>
            <a:solidFill>
              <a:srgbClr val="EBEEF2"/>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091F2C"/>
                </a:solidFill>
                <a:effectLst/>
                <a:uLnTx/>
                <a:uFillTx/>
                <a:latin typeface="Segoe UI"/>
                <a:ea typeface="Segoe UI" pitchFamily="34" charset="0"/>
                <a:cs typeface="Segoe UI" pitchFamily="34" charset="0"/>
              </a:endParaRPr>
            </a:p>
          </p:txBody>
        </p:sp>
        <p:sp>
          <p:nvSpPr>
            <p:cNvPr id="6" name="Rectangle: Top Corners Snipped 5">
              <a:extLst>
                <a:ext uri="{FF2B5EF4-FFF2-40B4-BE49-F238E27FC236}">
                  <a16:creationId xmlns:a16="http://schemas.microsoft.com/office/drawing/2014/main" id="{8BC5E58A-DD29-C10D-F421-2D243B1D6A97}"/>
                </a:ext>
              </a:extLst>
            </p:cNvPr>
            <p:cNvSpPr/>
            <p:nvPr/>
          </p:nvSpPr>
          <p:spPr bwMode="auto">
            <a:xfrm rot="10800000">
              <a:off x="1402909" y="184750"/>
              <a:ext cx="3382027" cy="646497"/>
            </a:xfrm>
            <a:prstGeom prst="snip2SameRect">
              <a:avLst/>
            </a:prstGeom>
            <a:solidFill>
              <a:schemeClr val="bg1">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091F2C"/>
                </a:solidFill>
                <a:effectLst/>
                <a:uLnTx/>
                <a:uFillTx/>
                <a:latin typeface="Segoe UI"/>
                <a:ea typeface="Segoe UI" pitchFamily="34" charset="0"/>
                <a:cs typeface="Segoe UI" pitchFamily="34" charset="0"/>
              </a:endParaRPr>
            </a:p>
          </p:txBody>
        </p:sp>
        <p:sp>
          <p:nvSpPr>
            <p:cNvPr id="9" name="TextBox 8">
              <a:extLst>
                <a:ext uri="{FF2B5EF4-FFF2-40B4-BE49-F238E27FC236}">
                  <a16:creationId xmlns:a16="http://schemas.microsoft.com/office/drawing/2014/main" id="{6781891E-9718-6285-7AE9-B79E95E71D9C}"/>
                </a:ext>
              </a:extLst>
            </p:cNvPr>
            <p:cNvSpPr txBox="1"/>
            <p:nvPr/>
          </p:nvSpPr>
          <p:spPr>
            <a:xfrm>
              <a:off x="2268377" y="211684"/>
              <a:ext cx="1316001" cy="524514"/>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500" b="1" i="0" u="none" strike="noStrike" kern="1200" cap="none" spc="0" normalizeH="0" baseline="0" noProof="0">
                  <a:ln>
                    <a:noFill/>
                  </a:ln>
                  <a:solidFill>
                    <a:srgbClr val="091F2C"/>
                  </a:solidFill>
                  <a:effectLst/>
                  <a:uLnTx/>
                  <a:uFillTx/>
                  <a:latin typeface="Segoe UI"/>
                  <a:ea typeface="+mn-ea"/>
                  <a:cs typeface="+mn-cs"/>
                </a:rPr>
                <a:t>Step 1</a:t>
              </a:r>
            </a:p>
          </p:txBody>
        </p:sp>
      </p:grpSp>
      <p:grpSp>
        <p:nvGrpSpPr>
          <p:cNvPr id="13" name="Group 12">
            <a:extLst>
              <a:ext uri="{FF2B5EF4-FFF2-40B4-BE49-F238E27FC236}">
                <a16:creationId xmlns:a16="http://schemas.microsoft.com/office/drawing/2014/main" id="{5A8712A9-5F55-1F08-5487-81D32B53FD2D}"/>
              </a:ext>
            </a:extLst>
          </p:cNvPr>
          <p:cNvGrpSpPr/>
          <p:nvPr/>
        </p:nvGrpSpPr>
        <p:grpSpPr>
          <a:xfrm>
            <a:off x="5117923" y="112019"/>
            <a:ext cx="3382029" cy="6662850"/>
            <a:chOff x="4992663" y="184752"/>
            <a:chExt cx="3382029" cy="6488487"/>
          </a:xfrm>
        </p:grpSpPr>
        <p:sp>
          <p:nvSpPr>
            <p:cNvPr id="4" name="Rectangle 3">
              <a:extLst>
                <a:ext uri="{FF2B5EF4-FFF2-40B4-BE49-F238E27FC236}">
                  <a16:creationId xmlns:a16="http://schemas.microsoft.com/office/drawing/2014/main" id="{84006D9A-82F2-21C3-A8EB-BAAAFD6A14E4}"/>
                </a:ext>
              </a:extLst>
            </p:cNvPr>
            <p:cNvSpPr/>
            <p:nvPr/>
          </p:nvSpPr>
          <p:spPr bwMode="auto">
            <a:xfrm>
              <a:off x="4992665" y="184756"/>
              <a:ext cx="3382027" cy="6488483"/>
            </a:xfrm>
            <a:prstGeom prst="rect">
              <a:avLst/>
            </a:prstGeom>
            <a:solidFill>
              <a:srgbClr val="EBEEF2"/>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091F2C"/>
                </a:solidFill>
                <a:effectLst/>
                <a:uLnTx/>
                <a:uFillTx/>
                <a:latin typeface="Segoe UI"/>
                <a:ea typeface="Segoe UI" pitchFamily="34" charset="0"/>
                <a:cs typeface="Segoe UI" pitchFamily="34" charset="0"/>
              </a:endParaRPr>
            </a:p>
          </p:txBody>
        </p:sp>
        <p:sp>
          <p:nvSpPr>
            <p:cNvPr id="7" name="Rectangle: Top Corners Snipped 6">
              <a:extLst>
                <a:ext uri="{FF2B5EF4-FFF2-40B4-BE49-F238E27FC236}">
                  <a16:creationId xmlns:a16="http://schemas.microsoft.com/office/drawing/2014/main" id="{067F6956-08A1-157A-D090-646ED12D178D}"/>
                </a:ext>
              </a:extLst>
            </p:cNvPr>
            <p:cNvSpPr/>
            <p:nvPr/>
          </p:nvSpPr>
          <p:spPr bwMode="auto">
            <a:xfrm rot="10800000">
              <a:off x="4992663" y="184752"/>
              <a:ext cx="3382026" cy="791502"/>
            </a:xfrm>
            <a:prstGeom prst="snip2SameRect">
              <a:avLst/>
            </a:prstGeom>
            <a:solidFill>
              <a:schemeClr val="bg2">
                <a:lumMod val="25000"/>
                <a:lumOff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091F2C"/>
                </a:solidFill>
                <a:effectLst/>
                <a:uLnTx/>
                <a:uFillTx/>
                <a:latin typeface="Segoe UI"/>
                <a:ea typeface="Segoe UI" pitchFamily="34" charset="0"/>
                <a:cs typeface="Segoe UI" pitchFamily="34" charset="0"/>
              </a:endParaRPr>
            </a:p>
          </p:txBody>
        </p:sp>
        <p:sp>
          <p:nvSpPr>
            <p:cNvPr id="10" name="TextBox 9">
              <a:extLst>
                <a:ext uri="{FF2B5EF4-FFF2-40B4-BE49-F238E27FC236}">
                  <a16:creationId xmlns:a16="http://schemas.microsoft.com/office/drawing/2014/main" id="{E3BD8D0C-CA4C-83B2-0E5A-119B80A14DD4}"/>
                </a:ext>
              </a:extLst>
            </p:cNvPr>
            <p:cNvSpPr txBox="1"/>
            <p:nvPr/>
          </p:nvSpPr>
          <p:spPr>
            <a:xfrm>
              <a:off x="5970740" y="211684"/>
              <a:ext cx="1651093" cy="538609"/>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500" b="1" i="0" u="none" strike="noStrike" kern="1200" cap="none" spc="0" normalizeH="0" baseline="0" noProof="0">
                  <a:ln>
                    <a:noFill/>
                  </a:ln>
                  <a:solidFill>
                    <a:srgbClr val="091F2C"/>
                  </a:solidFill>
                  <a:effectLst/>
                  <a:uLnTx/>
                  <a:uFillTx/>
                  <a:latin typeface="Segoe UI"/>
                  <a:ea typeface="+mn-ea"/>
                  <a:cs typeface="+mn-cs"/>
                </a:rPr>
                <a:t>60 Days</a:t>
              </a:r>
            </a:p>
          </p:txBody>
        </p:sp>
      </p:grpSp>
      <p:grpSp>
        <p:nvGrpSpPr>
          <p:cNvPr id="14" name="Group 13">
            <a:extLst>
              <a:ext uri="{FF2B5EF4-FFF2-40B4-BE49-F238E27FC236}">
                <a16:creationId xmlns:a16="http://schemas.microsoft.com/office/drawing/2014/main" id="{036EAA2D-7262-DA6F-6BDD-FAAC3284A0FD}"/>
              </a:ext>
            </a:extLst>
          </p:cNvPr>
          <p:cNvGrpSpPr/>
          <p:nvPr/>
        </p:nvGrpSpPr>
        <p:grpSpPr>
          <a:xfrm>
            <a:off x="8707672" y="112016"/>
            <a:ext cx="3382032" cy="6662853"/>
            <a:chOff x="8582412" y="184749"/>
            <a:chExt cx="3382032" cy="6488491"/>
          </a:xfrm>
        </p:grpSpPr>
        <p:sp>
          <p:nvSpPr>
            <p:cNvPr id="5" name="Rectangle 4">
              <a:extLst>
                <a:ext uri="{FF2B5EF4-FFF2-40B4-BE49-F238E27FC236}">
                  <a16:creationId xmlns:a16="http://schemas.microsoft.com/office/drawing/2014/main" id="{B45BB318-CCA4-9594-E9BE-6D7F63B92703}"/>
                </a:ext>
              </a:extLst>
            </p:cNvPr>
            <p:cNvSpPr/>
            <p:nvPr/>
          </p:nvSpPr>
          <p:spPr bwMode="auto">
            <a:xfrm>
              <a:off x="8582415" y="184757"/>
              <a:ext cx="3382027" cy="6488483"/>
            </a:xfrm>
            <a:prstGeom prst="rect">
              <a:avLst/>
            </a:prstGeom>
            <a:solidFill>
              <a:srgbClr val="EBEEF2"/>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091F2C"/>
                </a:solidFill>
                <a:effectLst/>
                <a:uLnTx/>
                <a:uFillTx/>
                <a:latin typeface="Segoe UI"/>
                <a:ea typeface="Segoe UI" pitchFamily="34" charset="0"/>
                <a:cs typeface="Segoe UI" pitchFamily="34" charset="0"/>
              </a:endParaRPr>
            </a:p>
          </p:txBody>
        </p:sp>
        <p:sp>
          <p:nvSpPr>
            <p:cNvPr id="8" name="Rectangle: Top Corners Snipped 7">
              <a:extLst>
                <a:ext uri="{FF2B5EF4-FFF2-40B4-BE49-F238E27FC236}">
                  <a16:creationId xmlns:a16="http://schemas.microsoft.com/office/drawing/2014/main" id="{9DAA491F-6DC9-C263-F0DC-EDE39279A9C3}"/>
                </a:ext>
              </a:extLst>
            </p:cNvPr>
            <p:cNvSpPr/>
            <p:nvPr/>
          </p:nvSpPr>
          <p:spPr bwMode="auto">
            <a:xfrm rot="10800000">
              <a:off x="8582412" y="184749"/>
              <a:ext cx="3382032" cy="959480"/>
            </a:xfrm>
            <a:prstGeom prst="snip2SameRect">
              <a:avLst/>
            </a:prstGeom>
            <a:solidFill>
              <a:schemeClr val="bg2">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091F2C"/>
                </a:solidFill>
                <a:effectLst/>
                <a:uLnTx/>
                <a:uFillTx/>
                <a:latin typeface="Segoe UI"/>
                <a:ea typeface="Segoe UI" pitchFamily="34" charset="0"/>
                <a:cs typeface="Segoe UI" pitchFamily="34" charset="0"/>
              </a:endParaRPr>
            </a:p>
          </p:txBody>
        </p:sp>
        <p:sp>
          <p:nvSpPr>
            <p:cNvPr id="11" name="TextBox 10">
              <a:extLst>
                <a:ext uri="{FF2B5EF4-FFF2-40B4-BE49-F238E27FC236}">
                  <a16:creationId xmlns:a16="http://schemas.microsoft.com/office/drawing/2014/main" id="{C6537E9C-0675-E882-FF82-BC2F78B17A03}"/>
                </a:ext>
              </a:extLst>
            </p:cNvPr>
            <p:cNvSpPr txBox="1"/>
            <p:nvPr/>
          </p:nvSpPr>
          <p:spPr>
            <a:xfrm>
              <a:off x="9447881" y="211684"/>
              <a:ext cx="1651093" cy="538609"/>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500" b="1" i="0" u="none" strike="noStrike" kern="1200" cap="none" spc="0" normalizeH="0" baseline="0" noProof="0">
                  <a:ln>
                    <a:noFill/>
                  </a:ln>
                  <a:solidFill>
                    <a:srgbClr val="091F2C"/>
                  </a:solidFill>
                  <a:effectLst/>
                  <a:uLnTx/>
                  <a:uFillTx/>
                  <a:latin typeface="Segoe UI"/>
                  <a:ea typeface="+mn-ea"/>
                  <a:cs typeface="+mn-cs"/>
                </a:rPr>
                <a:t>90 Days</a:t>
              </a:r>
            </a:p>
          </p:txBody>
        </p:sp>
      </p:grpSp>
      <p:graphicFrame>
        <p:nvGraphicFramePr>
          <p:cNvPr id="17" name="Table 16">
            <a:extLst>
              <a:ext uri="{FF2B5EF4-FFF2-40B4-BE49-F238E27FC236}">
                <a16:creationId xmlns:a16="http://schemas.microsoft.com/office/drawing/2014/main" id="{5D919DFC-979C-D89A-2BB5-3275ADA26923}"/>
              </a:ext>
            </a:extLst>
          </p:cNvPr>
          <p:cNvGraphicFramePr>
            <a:graphicFrameLocks noGrp="1"/>
          </p:cNvGraphicFramePr>
          <p:nvPr>
            <p:extLst>
              <p:ext uri="{D42A27DB-BD31-4B8C-83A1-F6EECF244321}">
                <p14:modId xmlns:p14="http://schemas.microsoft.com/office/powerpoint/2010/main" val="653632637"/>
              </p:ext>
            </p:extLst>
          </p:nvPr>
        </p:nvGraphicFramePr>
        <p:xfrm>
          <a:off x="191957" y="678284"/>
          <a:ext cx="12089440" cy="5582920"/>
        </p:xfrm>
        <a:graphic>
          <a:graphicData uri="http://schemas.openxmlformats.org/drawingml/2006/table">
            <a:tbl>
              <a:tblPr firstRow="1" bandRow="1">
                <a:tableStyleId>{9D7B26C5-4107-4FEC-AEDC-1716B250A1EF}</a:tableStyleId>
              </a:tblPr>
              <a:tblGrid>
                <a:gridCol w="1515650">
                  <a:extLst>
                    <a:ext uri="{9D8B030D-6E8A-4147-A177-3AD203B41FA5}">
                      <a16:colId xmlns:a16="http://schemas.microsoft.com/office/drawing/2014/main" val="2623912628"/>
                    </a:ext>
                  </a:extLst>
                </a:gridCol>
                <a:gridCol w="3473993">
                  <a:extLst>
                    <a:ext uri="{9D8B030D-6E8A-4147-A177-3AD203B41FA5}">
                      <a16:colId xmlns:a16="http://schemas.microsoft.com/office/drawing/2014/main" val="1108657416"/>
                    </a:ext>
                  </a:extLst>
                </a:gridCol>
                <a:gridCol w="3481754">
                  <a:extLst>
                    <a:ext uri="{9D8B030D-6E8A-4147-A177-3AD203B41FA5}">
                      <a16:colId xmlns:a16="http://schemas.microsoft.com/office/drawing/2014/main" val="3966975809"/>
                    </a:ext>
                  </a:extLst>
                </a:gridCol>
                <a:gridCol w="3618043">
                  <a:extLst>
                    <a:ext uri="{9D8B030D-6E8A-4147-A177-3AD203B41FA5}">
                      <a16:colId xmlns:a16="http://schemas.microsoft.com/office/drawing/2014/main" val="132890761"/>
                    </a:ext>
                  </a:extLst>
                </a:gridCol>
              </a:tblGrid>
              <a:tr h="370840">
                <a:tc>
                  <a:txBody>
                    <a:bodyPr/>
                    <a:lstStyle/>
                    <a:p>
                      <a:r>
                        <a:rPr lang="en-US" b="1">
                          <a:solidFill>
                            <a:schemeClr val="tx1"/>
                          </a:solidFill>
                        </a:rPr>
                        <a:t>Focus</a:t>
                      </a:r>
                    </a:p>
                  </a:txBody>
                  <a:tcPr/>
                </a:tc>
                <a:tc>
                  <a:txBody>
                    <a:bodyPr/>
                    <a:lstStyle/>
                    <a:p>
                      <a:r>
                        <a:rPr lang="en-US" sz="1500" b="1">
                          <a:solidFill>
                            <a:schemeClr val="bg1"/>
                          </a:solidFill>
                        </a:rPr>
                        <a:t>Establish the Baseline</a:t>
                      </a:r>
                    </a:p>
                  </a:txBody>
                  <a:tcPr/>
                </a:tc>
                <a:tc>
                  <a:txBody>
                    <a:bodyPr/>
                    <a:lstStyle/>
                    <a:p>
                      <a:pPr algn="l"/>
                      <a:r>
                        <a:rPr lang="en-US" sz="1500" b="1">
                          <a:solidFill>
                            <a:schemeClr val="bg1"/>
                          </a:solidFill>
                        </a:rPr>
                        <a:t>Design the Governance Framework</a:t>
                      </a:r>
                    </a:p>
                  </a:txBody>
                  <a:tcPr/>
                </a:tc>
                <a:tc>
                  <a:txBody>
                    <a:bodyPr/>
                    <a:lstStyle/>
                    <a:p>
                      <a:r>
                        <a:rPr lang="en-US" sz="1500" b="1">
                          <a:solidFill>
                            <a:schemeClr val="bg1"/>
                          </a:solidFill>
                        </a:rPr>
                        <a:t>Monitor, Detect, Automate, Improve </a:t>
                      </a:r>
                    </a:p>
                  </a:txBody>
                  <a:tcPr/>
                </a:tc>
                <a:extLst>
                  <a:ext uri="{0D108BD9-81ED-4DB2-BD59-A6C34878D82A}">
                    <a16:rowId xmlns:a16="http://schemas.microsoft.com/office/drawing/2014/main" val="3392521462"/>
                  </a:ext>
                </a:extLst>
              </a:tr>
              <a:tr h="370840">
                <a:tc>
                  <a:txBody>
                    <a:bodyPr/>
                    <a:lstStyle/>
                    <a:p>
                      <a:endParaRPr lang="en-US" b="1">
                        <a:solidFill>
                          <a:schemeClr val="tx1"/>
                        </a:solidFill>
                      </a:endParaRPr>
                    </a:p>
                    <a:p>
                      <a:r>
                        <a:rPr lang="en-US" b="1">
                          <a:solidFill>
                            <a:schemeClr val="tx1"/>
                          </a:solidFill>
                        </a:rPr>
                        <a:t>Goals / Priorities</a:t>
                      </a:r>
                    </a:p>
                    <a:p>
                      <a:endParaRPr lang="en-US" b="1">
                        <a:solidFill>
                          <a:schemeClr val="tx1"/>
                        </a:solidFill>
                      </a:endParaRPr>
                    </a:p>
                  </a:txBody>
                  <a:tcPr/>
                </a:tc>
                <a:tc>
                  <a:txBody>
                    <a:bodyPr/>
                    <a:lstStyle/>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solidFill>
                            <a:schemeClr val="bg2"/>
                          </a:solidFill>
                        </a:rPr>
                        <a:t>Current-state inventory</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solidFill>
                            <a:schemeClr val="bg2"/>
                          </a:solidFill>
                        </a:rPr>
                        <a:t>Risk &amp; compliance mapping</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solidFill>
                            <a:schemeClr val="bg2"/>
                          </a:solidFill>
                        </a:rPr>
                        <a:t>Stakeholder alignment</a:t>
                      </a:r>
                    </a:p>
                  </a:txBody>
                  <a:tcPr/>
                </a:tc>
                <a:tc>
                  <a:txBody>
                    <a:bodyPr/>
                    <a:lstStyle/>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a:solidFill>
                            <a:schemeClr val="bg2"/>
                          </a:solidFill>
                          <a:latin typeface="+mn-lt"/>
                          <a:ea typeface="+mn-ea"/>
                          <a:cs typeface="+mn-cs"/>
                        </a:rPr>
                        <a:t>Secure by default foundation</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a:solidFill>
                            <a:schemeClr val="bg2"/>
                          </a:solidFill>
                          <a:latin typeface="+mn-lt"/>
                          <a:ea typeface="+mn-ea"/>
                          <a:cs typeface="+mn-cs"/>
                        </a:rPr>
                        <a:t>Empower makers w</a:t>
                      </a:r>
                      <a:r>
                        <a:rPr lang="en-US" sz="1200" b="0">
                          <a:solidFill>
                            <a:schemeClr val="bg1"/>
                          </a:solidFill>
                        </a:rPr>
                        <a:t>ith guardrails, not roadblocks</a:t>
                      </a:r>
                      <a:endParaRPr lang="en-US" sz="1200" b="0" kern="1200">
                        <a:solidFill>
                          <a:schemeClr val="bg2"/>
                        </a:solidFill>
                        <a:latin typeface="+mn-lt"/>
                        <a:ea typeface="+mn-ea"/>
                        <a:cs typeface="+mn-cs"/>
                      </a:endParaRP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a:solidFill>
                            <a:schemeClr val="bg2"/>
                          </a:solidFill>
                          <a:latin typeface="+mn-lt"/>
                          <a:ea typeface="+mn-ea"/>
                          <a:cs typeface="+mn-cs"/>
                        </a:rPr>
                        <a:t>Adhere to Regulatory &amp; Compliance requirements</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a:solidFill>
                            <a:schemeClr val="bg2"/>
                          </a:solidFill>
                          <a:latin typeface="+mn-lt"/>
                          <a:ea typeface="+mn-ea"/>
                          <a:cs typeface="+mn-cs"/>
                        </a:rPr>
                        <a:t>Consider operational scalability and cost management.</a:t>
                      </a:r>
                    </a:p>
                  </a:txBody>
                  <a:tcPr/>
                </a:tc>
                <a:tc>
                  <a:txBody>
                    <a:bodyPr/>
                    <a:lstStyle/>
                    <a:p>
                      <a:pPr marL="171450" indent="-171450">
                        <a:buFont typeface="Arial" panose="020B0604020202020204" pitchFamily="34" charset="0"/>
                        <a:buChar char="•"/>
                      </a:pPr>
                      <a:r>
                        <a:rPr lang="en-US" sz="1200" b="0" kern="1200">
                          <a:solidFill>
                            <a:schemeClr val="bg2"/>
                          </a:solidFill>
                          <a:latin typeface="+mn-lt"/>
                          <a:ea typeface="+mn-ea"/>
                          <a:cs typeface="+mn-cs"/>
                        </a:rPr>
                        <a:t>Reduce manual effort</a:t>
                      </a:r>
                    </a:p>
                    <a:p>
                      <a:pPr marL="171450" indent="-171450">
                        <a:buFont typeface="Arial" panose="020B0604020202020204" pitchFamily="34" charset="0"/>
                        <a:buChar char="•"/>
                      </a:pPr>
                      <a:r>
                        <a:rPr lang="en-US" sz="1200" b="0" kern="1200">
                          <a:solidFill>
                            <a:schemeClr val="bg2"/>
                          </a:solidFill>
                          <a:latin typeface="+mn-lt"/>
                          <a:ea typeface="+mn-ea"/>
                          <a:cs typeface="+mn-cs"/>
                        </a:rPr>
                        <a:t>Measure business impact</a:t>
                      </a:r>
                    </a:p>
                    <a:p>
                      <a:pPr marL="171450" indent="-171450">
                        <a:buFont typeface="Arial" panose="020B0604020202020204" pitchFamily="34" charset="0"/>
                        <a:buChar char="•"/>
                      </a:pPr>
                      <a:r>
                        <a:rPr lang="en-US" sz="1200" b="0" kern="1200">
                          <a:solidFill>
                            <a:schemeClr val="bg2"/>
                          </a:solidFill>
                          <a:latin typeface="+mn-lt"/>
                          <a:ea typeface="+mn-ea"/>
                          <a:cs typeface="+mn-cs"/>
                        </a:rPr>
                        <a:t>Proactive anomaly &amp; risk detection</a:t>
                      </a:r>
                    </a:p>
                    <a:p>
                      <a:pPr marL="171450" indent="-171450">
                        <a:buFont typeface="Arial" panose="020B0604020202020204" pitchFamily="34" charset="0"/>
                        <a:buChar char="•"/>
                      </a:pPr>
                      <a:r>
                        <a:rPr lang="en-US" sz="1200" b="0" kern="1200">
                          <a:solidFill>
                            <a:schemeClr val="bg2"/>
                          </a:solidFill>
                          <a:latin typeface="+mn-lt"/>
                          <a:ea typeface="+mn-ea"/>
                          <a:cs typeface="+mn-cs"/>
                        </a:rPr>
                        <a:t>Usage &amp; cost guardrails</a:t>
                      </a:r>
                    </a:p>
                    <a:p>
                      <a:pPr marL="171450" indent="-171450">
                        <a:buFont typeface="Arial" panose="020B0604020202020204" pitchFamily="34" charset="0"/>
                        <a:buChar char="•"/>
                      </a:pPr>
                      <a:r>
                        <a:rPr lang="en-US" sz="1200" b="0" kern="1200">
                          <a:solidFill>
                            <a:schemeClr val="bg2"/>
                          </a:solidFill>
                          <a:latin typeface="+mn-lt"/>
                          <a:ea typeface="+mn-ea"/>
                          <a:cs typeface="+mn-cs"/>
                        </a:rPr>
                        <a:t>Consistent policy enforcement</a:t>
                      </a:r>
                    </a:p>
                    <a:p>
                      <a:pPr marL="171450" indent="-171450">
                        <a:buFont typeface="Arial" panose="020B0604020202020204" pitchFamily="34" charset="0"/>
                        <a:buChar char="•"/>
                      </a:pPr>
                      <a:r>
                        <a:rPr lang="en-US" sz="1200" b="0" kern="1200">
                          <a:solidFill>
                            <a:schemeClr val="bg2"/>
                          </a:solidFill>
                          <a:latin typeface="+mn-lt"/>
                          <a:ea typeface="+mn-ea"/>
                          <a:cs typeface="+mn-cs"/>
                        </a:rPr>
                        <a:t>Continuous improvement loop</a:t>
                      </a:r>
                    </a:p>
                  </a:txBody>
                  <a:tcPr/>
                </a:tc>
                <a:extLst>
                  <a:ext uri="{0D108BD9-81ED-4DB2-BD59-A6C34878D82A}">
                    <a16:rowId xmlns:a16="http://schemas.microsoft.com/office/drawing/2014/main" val="2370572011"/>
                  </a:ext>
                </a:extLst>
              </a:tr>
              <a:tr h="415206">
                <a:tc>
                  <a:txBody>
                    <a:bodyPr/>
                    <a:lstStyle/>
                    <a:p>
                      <a:endParaRPr lang="en-US" b="1">
                        <a:solidFill>
                          <a:schemeClr val="tx1"/>
                        </a:solidFill>
                      </a:endParaRPr>
                    </a:p>
                    <a:p>
                      <a:r>
                        <a:rPr lang="en-US" b="1">
                          <a:solidFill>
                            <a:schemeClr val="tx1"/>
                          </a:solidFill>
                        </a:rPr>
                        <a:t>People</a:t>
                      </a:r>
                    </a:p>
                    <a:p>
                      <a:endParaRPr lang="en-US" b="1">
                        <a:solidFill>
                          <a:schemeClr val="tx1"/>
                        </a:solidFill>
                      </a:endParaRPr>
                    </a:p>
                  </a:txBody>
                  <a:tcPr/>
                </a:tc>
                <a:tc>
                  <a:txBody>
                    <a:bodyPr/>
                    <a:lstStyle/>
                    <a:p>
                      <a:pPr marL="171450" indent="-171450">
                        <a:buFont typeface="Arial" panose="020B0604020202020204" pitchFamily="34" charset="0"/>
                        <a:buChar char="•"/>
                      </a:pPr>
                      <a:r>
                        <a:rPr lang="en-US" sz="1200" b="0" kern="1200">
                          <a:solidFill>
                            <a:schemeClr val="bg2"/>
                          </a:solidFill>
                          <a:latin typeface="+mn-lt"/>
                          <a:ea typeface="+mn-ea"/>
                          <a:cs typeface="+mn-cs"/>
                        </a:rPr>
                        <a:t>Define Roles &amp; Responsibilities : Who owns security, compliance, environments, agents and maker success?</a:t>
                      </a:r>
                    </a:p>
                    <a:p>
                      <a:pPr marL="171450" marR="0" lvl="0" indent="-1714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t-IT" sz="1200" b="0" kern="1200">
                          <a:solidFill>
                            <a:schemeClr val="bg2"/>
                          </a:solidFill>
                          <a:latin typeface="+mn-lt"/>
                          <a:ea typeface="+mn-ea"/>
                          <a:cs typeface="+mn-cs"/>
                        </a:rPr>
                        <a:t>RACI (Responsible, Accountable, Consulting,  Informed) matrix in governance charter</a:t>
                      </a:r>
                    </a:p>
                    <a:p>
                      <a:pPr marL="171450" indent="-171450">
                        <a:buFont typeface="Arial" panose="020B0604020202020204" pitchFamily="34" charset="0"/>
                        <a:buChar char="•"/>
                      </a:pPr>
                      <a:endParaRPr lang="en-US" sz="1200" b="0" kern="1200">
                        <a:solidFill>
                          <a:schemeClr val="bg2"/>
                        </a:solidFill>
                        <a:latin typeface="+mn-lt"/>
                        <a:ea typeface="+mn-ea"/>
                        <a:cs typeface="+mn-cs"/>
                      </a:endParaRPr>
                    </a:p>
                  </a:txBody>
                  <a:tcPr/>
                </a:tc>
                <a:tc>
                  <a:txBody>
                    <a:bodyPr/>
                    <a:lstStyle/>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a:solidFill>
                            <a:schemeClr val="bg2"/>
                          </a:solidFill>
                          <a:latin typeface="+mn-lt"/>
                          <a:ea typeface="+mn-ea"/>
                          <a:cs typeface="+mn-cs"/>
                        </a:rPr>
                        <a:t>Identify executive sponsors to align outcomes with business OKRs.</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a:solidFill>
                            <a:schemeClr val="bg2"/>
                          </a:solidFill>
                          <a:latin typeface="+mn-lt"/>
                          <a:ea typeface="+mn-ea"/>
                          <a:cs typeface="+mn-cs"/>
                        </a:rPr>
                        <a:t>Establish a Copilot </a:t>
                      </a:r>
                      <a:r>
                        <a:rPr lang="en-US" sz="1200" b="0" kern="1200" err="1">
                          <a:solidFill>
                            <a:schemeClr val="bg2"/>
                          </a:solidFill>
                          <a:latin typeface="+mn-lt"/>
                          <a:ea typeface="+mn-ea"/>
                          <a:cs typeface="+mn-cs"/>
                        </a:rPr>
                        <a:t>CoE</a:t>
                      </a:r>
                      <a:r>
                        <a:rPr lang="en-US" sz="1200" b="0" kern="1200">
                          <a:solidFill>
                            <a:schemeClr val="bg2"/>
                          </a:solidFill>
                          <a:latin typeface="+mn-lt"/>
                          <a:ea typeface="+mn-ea"/>
                          <a:cs typeface="+mn-cs"/>
                        </a:rPr>
                        <a:t> or a security * Compliance team.</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a:solidFill>
                            <a:schemeClr val="bg2"/>
                          </a:solidFill>
                          <a:latin typeface="+mn-lt"/>
                          <a:ea typeface="+mn-ea"/>
                          <a:cs typeface="+mn-cs"/>
                        </a:rPr>
                        <a:t>Establish training for product owners. </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solidFill>
                            <a:schemeClr val="bg1"/>
                          </a:solidFill>
                        </a:rPr>
                        <a:t>R&amp;R : Clear role definitions enable smooth governance and accountability across all departments</a:t>
                      </a:r>
                      <a:endParaRPr lang="en-US" sz="1200" b="0" kern="1200">
                        <a:solidFill>
                          <a:schemeClr val="bg1"/>
                        </a:solidFill>
                        <a:latin typeface="+mn-lt"/>
                        <a:ea typeface="+mn-ea"/>
                        <a:cs typeface="+mn-cs"/>
                      </a:endParaRPr>
                    </a:p>
                  </a:txBody>
                  <a:tcPr/>
                </a:tc>
                <a:tc>
                  <a:txBody>
                    <a:bodyPr/>
                    <a:lstStyle/>
                    <a:p>
                      <a:pPr marL="171450" indent="-171450">
                        <a:buFont typeface="Arial" panose="020B0604020202020204" pitchFamily="34" charset="0"/>
                        <a:buChar char="•"/>
                      </a:pPr>
                      <a:r>
                        <a:rPr lang="en-US" sz="1200">
                          <a:solidFill>
                            <a:schemeClr val="bg2"/>
                          </a:solidFill>
                        </a:rPr>
                        <a:t>Review defined KPIs (resolution rate, CSAT)</a:t>
                      </a:r>
                    </a:p>
                    <a:p>
                      <a:pPr marL="171450" indent="-171450">
                        <a:buFont typeface="Arial" panose="020B0604020202020204" pitchFamily="34" charset="0"/>
                        <a:buChar char="•"/>
                      </a:pPr>
                      <a:r>
                        <a:rPr lang="en-US" sz="1200">
                          <a:solidFill>
                            <a:schemeClr val="bg2"/>
                          </a:solidFill>
                        </a:rPr>
                        <a:t>Prioritize enhancements from telemetry &amp; analytics</a:t>
                      </a:r>
                    </a:p>
                    <a:p>
                      <a:pPr marL="171450" indent="-171450">
                        <a:buFont typeface="Arial" panose="020B0604020202020204" pitchFamily="34" charset="0"/>
                        <a:buChar char="•"/>
                      </a:pPr>
                      <a:r>
                        <a:rPr lang="en-US" sz="1200">
                          <a:solidFill>
                            <a:schemeClr val="bg2"/>
                          </a:solidFill>
                        </a:rPr>
                        <a:t>Investigate anomalies; update risk models</a:t>
                      </a:r>
                      <a:endParaRPr lang="en-US" sz="1200" b="0" kern="1200">
                        <a:solidFill>
                          <a:schemeClr val="bg2"/>
                        </a:solidFill>
                        <a:latin typeface="+mn-lt"/>
                        <a:ea typeface="+mn-ea"/>
                        <a:cs typeface="+mn-cs"/>
                      </a:endParaRPr>
                    </a:p>
                  </a:txBody>
                  <a:tcPr/>
                </a:tc>
                <a:extLst>
                  <a:ext uri="{0D108BD9-81ED-4DB2-BD59-A6C34878D82A}">
                    <a16:rowId xmlns:a16="http://schemas.microsoft.com/office/drawing/2014/main" val="3549645837"/>
                  </a:ext>
                </a:extLst>
              </a:tr>
              <a:tr h="370840">
                <a:tc>
                  <a:txBody>
                    <a:bodyPr/>
                    <a:lstStyle/>
                    <a:p>
                      <a:endParaRPr lang="en-US" b="1">
                        <a:solidFill>
                          <a:schemeClr val="tx1"/>
                        </a:solidFill>
                      </a:endParaRPr>
                    </a:p>
                    <a:p>
                      <a:r>
                        <a:rPr lang="en-US" b="1">
                          <a:solidFill>
                            <a:schemeClr val="tx1"/>
                          </a:solidFill>
                        </a:rPr>
                        <a:t>Process</a:t>
                      </a:r>
                    </a:p>
                    <a:p>
                      <a:endParaRPr lang="en-US" b="1">
                        <a:solidFill>
                          <a:schemeClr val="tx1"/>
                        </a:solidFill>
                      </a:endParaRPr>
                    </a:p>
                  </a:txBody>
                  <a:tcPr/>
                </a:tc>
                <a:tc>
                  <a:txBody>
                    <a:bodyPr/>
                    <a:lstStyle/>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a:solidFill>
                            <a:schemeClr val="bg2"/>
                          </a:solidFill>
                          <a:latin typeface="+mn-lt"/>
                          <a:ea typeface="+mn-ea"/>
                          <a:cs typeface="+mn-cs"/>
                        </a:rPr>
                        <a:t>Which regulations apply (GDPR, </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a:solidFill>
                            <a:schemeClr val="bg2"/>
                          </a:solidFill>
                          <a:latin typeface="+mn-lt"/>
                          <a:ea typeface="+mn-ea"/>
                          <a:cs typeface="+mn-cs"/>
                        </a:rPr>
                        <a:t>HIPAA, PCI, etc.)? </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a:solidFill>
                            <a:schemeClr val="bg2"/>
                          </a:solidFill>
                          <a:latin typeface="+mn-lt"/>
                          <a:ea typeface="+mn-ea"/>
                          <a:cs typeface="+mn-cs"/>
                        </a:rPr>
                        <a:t> What is the org’s risk appetite?</a:t>
                      </a:r>
                    </a:p>
                  </a:txBody>
                  <a:tcPr/>
                </a:tc>
                <a:tc>
                  <a:txBody>
                    <a:bodyPr/>
                    <a:lstStyle/>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a:solidFill>
                            <a:schemeClr val="bg2"/>
                          </a:solidFill>
                          <a:latin typeface="+mn-lt"/>
                          <a:ea typeface="+mn-ea"/>
                          <a:cs typeface="+mn-cs"/>
                        </a:rPr>
                        <a:t>Establish an environment strategy.</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a:solidFill>
                            <a:schemeClr val="bg2"/>
                          </a:solidFill>
                          <a:latin typeface="+mn-lt"/>
                          <a:ea typeface="+mn-ea"/>
                          <a:cs typeface="+mn-cs"/>
                        </a:rPr>
                        <a:t>Establish an ALM process.</a:t>
                      </a:r>
                    </a:p>
                  </a:txBody>
                  <a:tcPr/>
                </a:tc>
                <a:tc>
                  <a:txBody>
                    <a:bodyPr/>
                    <a:lstStyle/>
                    <a:p>
                      <a:r>
                        <a:rPr lang="en-US" sz="1200" b="1">
                          <a:solidFill>
                            <a:schemeClr val="bg2"/>
                          </a:solidFill>
                        </a:rPr>
                        <a:t>Automated ALM Pipeline</a:t>
                      </a:r>
                      <a:r>
                        <a:rPr lang="en-US" sz="1200">
                          <a:solidFill>
                            <a:schemeClr val="bg2"/>
                          </a:solidFill>
                        </a:rPr>
                        <a:t> </a:t>
                      </a:r>
                    </a:p>
                    <a:p>
                      <a:pPr marL="171450" indent="-171450">
                        <a:buFont typeface="Arial" panose="020B0604020202020204" pitchFamily="34" charset="0"/>
                        <a:buChar char="•"/>
                      </a:pPr>
                      <a:r>
                        <a:rPr lang="en-US" sz="1200">
                          <a:solidFill>
                            <a:schemeClr val="bg2"/>
                          </a:solidFill>
                        </a:rPr>
                        <a:t>Capacity &amp; Cost Alerting</a:t>
                      </a:r>
                    </a:p>
                    <a:p>
                      <a:pPr marL="171450" indent="-171450">
                        <a:buFont typeface="Arial" panose="020B0604020202020204" pitchFamily="34" charset="0"/>
                        <a:buChar char="•"/>
                      </a:pPr>
                      <a:r>
                        <a:rPr lang="en-US" sz="1200" b="0">
                          <a:solidFill>
                            <a:schemeClr val="bg2"/>
                          </a:solidFill>
                        </a:rPr>
                        <a:t>Anomaly Detection &amp; Response </a:t>
                      </a:r>
                      <a:endParaRPr lang="en-US" sz="1200" b="0" kern="1200">
                        <a:solidFill>
                          <a:schemeClr val="bg2"/>
                        </a:solidFill>
                        <a:latin typeface="+mn-lt"/>
                        <a:ea typeface="+mn-ea"/>
                        <a:cs typeface="+mn-cs"/>
                      </a:endParaRPr>
                    </a:p>
                  </a:txBody>
                  <a:tcPr/>
                </a:tc>
                <a:extLst>
                  <a:ext uri="{0D108BD9-81ED-4DB2-BD59-A6C34878D82A}">
                    <a16:rowId xmlns:a16="http://schemas.microsoft.com/office/drawing/2014/main" val="3994222728"/>
                  </a:ext>
                </a:extLst>
              </a:tr>
              <a:tr h="370840">
                <a:tc>
                  <a:txBody>
                    <a:bodyPr/>
                    <a:lstStyle/>
                    <a:p>
                      <a:endParaRPr lang="en-US" b="1">
                        <a:solidFill>
                          <a:schemeClr val="tx1"/>
                        </a:solidFill>
                      </a:endParaRPr>
                    </a:p>
                    <a:p>
                      <a:r>
                        <a:rPr lang="en-US" b="1">
                          <a:solidFill>
                            <a:schemeClr val="tx1"/>
                          </a:solidFill>
                        </a:rPr>
                        <a:t>Tools</a:t>
                      </a:r>
                    </a:p>
                    <a:p>
                      <a:endParaRPr lang="en-US" b="1">
                        <a:solidFill>
                          <a:schemeClr val="tx1"/>
                        </a:solidFill>
                      </a:endParaRPr>
                    </a:p>
                  </a:txBody>
                  <a:tcPr/>
                </a:tc>
                <a:tc>
                  <a:txBody>
                    <a:bodyPr/>
                    <a:lstStyle/>
                    <a:p>
                      <a:pPr marL="285750" indent="-285750">
                        <a:buFont typeface="Arial" panose="020B0604020202020204" pitchFamily="34" charset="0"/>
                        <a:buChar char="•"/>
                      </a:pPr>
                      <a:r>
                        <a:rPr lang="en-US" sz="1200" b="0" kern="1200">
                          <a:solidFill>
                            <a:schemeClr val="bg2"/>
                          </a:solidFill>
                          <a:latin typeface="+mn-lt"/>
                          <a:ea typeface="+mn-ea"/>
                          <a:cs typeface="+mn-cs"/>
                        </a:rPr>
                        <a:t>Power Platfrom Admin Center (PPAC) – Manage Hub</a:t>
                      </a:r>
                    </a:p>
                    <a:p>
                      <a:pPr marL="285750" indent="-285750">
                        <a:buFont typeface="Arial" panose="020B0604020202020204" pitchFamily="34" charset="0"/>
                        <a:buChar char="•"/>
                      </a:pPr>
                      <a:r>
                        <a:rPr lang="en-US" sz="1200" b="0" kern="1200">
                          <a:solidFill>
                            <a:schemeClr val="bg2"/>
                          </a:solidFill>
                          <a:latin typeface="+mn-lt"/>
                          <a:ea typeface="+mn-ea"/>
                          <a:cs typeface="+mn-cs"/>
                        </a:rPr>
                        <a:t>M365 admin center – Integrated apps / Agents (MAC)</a:t>
                      </a:r>
                    </a:p>
                    <a:p>
                      <a:pPr marL="285750" indent="-285750">
                        <a:buFont typeface="Arial" panose="020B0604020202020204" pitchFamily="34" charset="0"/>
                        <a:buChar char="•"/>
                      </a:pPr>
                      <a:r>
                        <a:rPr lang="en-US" sz="1200" b="0" kern="1200">
                          <a:solidFill>
                            <a:schemeClr val="bg2"/>
                          </a:solidFill>
                          <a:latin typeface="+mn-lt"/>
                          <a:ea typeface="+mn-ea"/>
                          <a:cs typeface="+mn-cs"/>
                        </a:rPr>
                        <a:t>Center of Excellence Starter Kit (CoE)</a:t>
                      </a:r>
                    </a:p>
                  </a:txBody>
                  <a:tcPr/>
                </a:tc>
                <a:tc>
                  <a:txBody>
                    <a:bodyPr/>
                    <a:lstStyle/>
                    <a:p>
                      <a:pPr marL="285750" indent="-285750">
                        <a:buFont typeface="Arial" panose="020B0604020202020204" pitchFamily="34" charset="0"/>
                        <a:buChar char="•"/>
                      </a:pPr>
                      <a:r>
                        <a:rPr lang="en-US" sz="1200" b="0" kern="1200">
                          <a:solidFill>
                            <a:schemeClr val="bg2"/>
                          </a:solidFill>
                          <a:latin typeface="+mn-lt"/>
                          <a:ea typeface="+mn-ea"/>
                          <a:cs typeface="+mn-cs"/>
                        </a:rPr>
                        <a:t>PPAC</a:t>
                      </a:r>
                    </a:p>
                    <a:p>
                      <a:pPr marL="285750" indent="-285750">
                        <a:buFont typeface="Arial" panose="020B0604020202020204" pitchFamily="34" charset="0"/>
                        <a:buChar char="•"/>
                      </a:pPr>
                      <a:r>
                        <a:rPr lang="en-US" sz="1200" b="0" kern="1200">
                          <a:solidFill>
                            <a:schemeClr val="bg2"/>
                          </a:solidFill>
                          <a:latin typeface="+mn-lt"/>
                          <a:ea typeface="+mn-ea"/>
                          <a:cs typeface="+mn-cs"/>
                        </a:rPr>
                        <a:t>Managed Environments &amp; Environment Groups.</a:t>
                      </a:r>
                    </a:p>
                    <a:p>
                      <a:pPr marL="285750" indent="-285750">
                        <a:buFont typeface="Arial" panose="020B0604020202020204" pitchFamily="34" charset="0"/>
                        <a:buChar char="•"/>
                      </a:pPr>
                      <a:r>
                        <a:rPr lang="en-US" sz="1200" b="0" kern="1200">
                          <a:solidFill>
                            <a:schemeClr val="bg2"/>
                          </a:solidFill>
                          <a:latin typeface="+mn-lt"/>
                          <a:ea typeface="+mn-ea"/>
                          <a:cs typeface="+mn-cs"/>
                        </a:rPr>
                        <a:t>DLP / Policies</a:t>
                      </a:r>
                    </a:p>
                    <a:p>
                      <a:pPr marL="285750" indent="-285750">
                        <a:buFont typeface="Arial" panose="020B0604020202020204" pitchFamily="34" charset="0"/>
                        <a:buChar char="•"/>
                      </a:pPr>
                      <a:r>
                        <a:rPr lang="en-US" sz="1200" b="0" kern="1200">
                          <a:solidFill>
                            <a:schemeClr val="bg2"/>
                          </a:solidFill>
                          <a:latin typeface="+mn-lt"/>
                          <a:ea typeface="+mn-ea"/>
                          <a:cs typeface="+mn-cs"/>
                        </a:rPr>
                        <a:t>Microsoft Purview</a:t>
                      </a:r>
                    </a:p>
                    <a:p>
                      <a:pPr marL="285750" indent="-285750">
                        <a:buFont typeface="Arial" panose="020B0604020202020204" pitchFamily="34" charset="0"/>
                        <a:buChar char="•"/>
                      </a:pPr>
                      <a:r>
                        <a:rPr lang="en-US" sz="1200" b="0" kern="1200" err="1">
                          <a:solidFill>
                            <a:schemeClr val="bg2"/>
                          </a:solidFill>
                          <a:latin typeface="+mn-lt"/>
                          <a:ea typeface="+mn-ea"/>
                          <a:cs typeface="+mn-cs"/>
                        </a:rPr>
                        <a:t>CoE</a:t>
                      </a:r>
                      <a:r>
                        <a:rPr lang="en-US" sz="1200" b="0" kern="1200">
                          <a:solidFill>
                            <a:schemeClr val="bg2"/>
                          </a:solidFill>
                          <a:latin typeface="+mn-lt"/>
                          <a:ea typeface="+mn-ea"/>
                          <a:cs typeface="+mn-cs"/>
                        </a:rPr>
                        <a:t> Starter Kit</a:t>
                      </a:r>
                    </a:p>
                    <a:p>
                      <a:endParaRPr lang="en-US" sz="1200"/>
                    </a:p>
                  </a:txBody>
                  <a:tcPr/>
                </a:tc>
                <a:tc>
                  <a:txBody>
                    <a:bodyPr/>
                    <a:lstStyle/>
                    <a:p>
                      <a:pPr marL="285750" indent="-285750">
                        <a:buFont typeface="Arial" panose="020B0604020202020204" pitchFamily="34" charset="0"/>
                        <a:buChar char="•"/>
                      </a:pPr>
                      <a:r>
                        <a:rPr lang="en-US" sz="1200" b="0" kern="1200">
                          <a:solidFill>
                            <a:schemeClr val="bg2"/>
                          </a:solidFill>
                          <a:latin typeface="+mn-lt"/>
                          <a:ea typeface="+mn-ea"/>
                          <a:cs typeface="+mn-cs"/>
                        </a:rPr>
                        <a:t>PPAC</a:t>
                      </a:r>
                    </a:p>
                    <a:p>
                      <a:pPr marL="285750" indent="-285750">
                        <a:buFont typeface="Arial" panose="020B0604020202020204" pitchFamily="34" charset="0"/>
                        <a:buChar char="•"/>
                      </a:pPr>
                      <a:r>
                        <a:rPr lang="en-US" sz="1200">
                          <a:solidFill>
                            <a:schemeClr val="bg2"/>
                          </a:solidFill>
                        </a:rPr>
                        <a:t>Sentinel analytics</a:t>
                      </a:r>
                    </a:p>
                    <a:p>
                      <a:pPr marL="285750" indent="-285750">
                        <a:buFont typeface="Arial" panose="020B0604020202020204" pitchFamily="34" charset="0"/>
                        <a:buChar char="•"/>
                      </a:pPr>
                      <a:r>
                        <a:rPr lang="en-US" sz="1200" b="0" kern="1200">
                          <a:solidFill>
                            <a:schemeClr val="bg2"/>
                          </a:solidFill>
                          <a:latin typeface="+mn-lt"/>
                          <a:ea typeface="+mn-ea"/>
                          <a:cs typeface="+mn-cs"/>
                        </a:rPr>
                        <a:t>DLP / Policies</a:t>
                      </a:r>
                    </a:p>
                    <a:p>
                      <a:pPr marL="285750" indent="-285750">
                        <a:buFont typeface="Arial" panose="020B0604020202020204" pitchFamily="34" charset="0"/>
                        <a:buChar char="•"/>
                      </a:pPr>
                      <a:r>
                        <a:rPr lang="en-US" sz="1200" b="0" kern="1200">
                          <a:solidFill>
                            <a:schemeClr val="bg2"/>
                          </a:solidFill>
                          <a:latin typeface="+mn-lt"/>
                          <a:ea typeface="+mn-ea"/>
                          <a:cs typeface="+mn-cs"/>
                        </a:rPr>
                        <a:t>Microsoft Purview</a:t>
                      </a:r>
                    </a:p>
                    <a:p>
                      <a:pPr marL="285750" indent="-285750">
                        <a:buFont typeface="Arial" panose="020B0604020202020204" pitchFamily="34" charset="0"/>
                        <a:buChar char="•"/>
                      </a:pPr>
                      <a:r>
                        <a:rPr lang="en-US" sz="1200" b="0" kern="1200" err="1">
                          <a:solidFill>
                            <a:schemeClr val="bg2"/>
                          </a:solidFill>
                          <a:latin typeface="+mn-lt"/>
                          <a:ea typeface="+mn-ea"/>
                          <a:cs typeface="+mn-cs"/>
                        </a:rPr>
                        <a:t>CoE</a:t>
                      </a:r>
                      <a:r>
                        <a:rPr lang="en-US" sz="1200" b="0" kern="1200">
                          <a:solidFill>
                            <a:schemeClr val="bg2"/>
                          </a:solidFill>
                          <a:latin typeface="+mn-lt"/>
                          <a:ea typeface="+mn-ea"/>
                          <a:cs typeface="+mn-cs"/>
                        </a:rPr>
                        <a:t> Starter Kit</a:t>
                      </a:r>
                    </a:p>
                    <a:p>
                      <a:pPr marL="285750" indent="-285750">
                        <a:buFont typeface="Arial" panose="020B0604020202020204" pitchFamily="34" charset="0"/>
                        <a:buChar char="•"/>
                      </a:pPr>
                      <a:r>
                        <a:rPr lang="en-US" sz="1200">
                          <a:solidFill>
                            <a:schemeClr val="bg2"/>
                          </a:solidFill>
                        </a:rPr>
                        <a:t>Azure Monitor &amp; Application Insights</a:t>
                      </a:r>
                      <a:endParaRPr lang="en-US" sz="1200" b="0" kern="1200">
                        <a:solidFill>
                          <a:schemeClr val="bg2"/>
                        </a:solidFill>
                        <a:latin typeface="+mn-lt"/>
                        <a:ea typeface="+mn-ea"/>
                        <a:cs typeface="+mn-cs"/>
                      </a:endParaRPr>
                    </a:p>
                    <a:p>
                      <a:endParaRPr lang="en-US" sz="1200" b="0" kern="1200">
                        <a:solidFill>
                          <a:schemeClr val="bg2"/>
                        </a:solidFill>
                        <a:latin typeface="+mn-lt"/>
                        <a:ea typeface="+mn-ea"/>
                        <a:cs typeface="+mn-cs"/>
                      </a:endParaRPr>
                    </a:p>
                  </a:txBody>
                  <a:tcPr/>
                </a:tc>
                <a:extLst>
                  <a:ext uri="{0D108BD9-81ED-4DB2-BD59-A6C34878D82A}">
                    <a16:rowId xmlns:a16="http://schemas.microsoft.com/office/drawing/2014/main" val="3123509148"/>
                  </a:ext>
                </a:extLst>
              </a:tr>
            </a:tbl>
          </a:graphicData>
        </a:graphic>
      </p:graphicFrame>
      <p:sp>
        <p:nvSpPr>
          <p:cNvPr id="2" name="Rectangle 1">
            <a:extLst>
              <a:ext uri="{FF2B5EF4-FFF2-40B4-BE49-F238E27FC236}">
                <a16:creationId xmlns:a16="http://schemas.microsoft.com/office/drawing/2014/main" id="{2DEDBFB3-466B-8E2B-5B7E-BDAAF606E5CA}"/>
              </a:ext>
            </a:extLst>
          </p:cNvPr>
          <p:cNvSpPr/>
          <p:nvPr/>
        </p:nvSpPr>
        <p:spPr bwMode="auto">
          <a:xfrm>
            <a:off x="5117923" y="69574"/>
            <a:ext cx="6971516" cy="6718852"/>
          </a:xfrm>
          <a:prstGeom prst="rect">
            <a:avLst/>
          </a:prstGeom>
          <a:solidFill>
            <a:srgbClr val="091F2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chemeClr val="bg1"/>
              </a:solidFill>
              <a:ea typeface="Segoe UI" pitchFamily="34" charset="0"/>
              <a:cs typeface="Segoe UI" pitchFamily="34" charset="0"/>
            </a:endParaRPr>
          </a:p>
        </p:txBody>
      </p:sp>
      <p:pic>
        <p:nvPicPr>
          <p:cNvPr id="18" name="Picture 17">
            <a:extLst>
              <a:ext uri="{FF2B5EF4-FFF2-40B4-BE49-F238E27FC236}">
                <a16:creationId xmlns:a16="http://schemas.microsoft.com/office/drawing/2014/main" id="{441D242F-4332-8E21-181E-B666B69505A0}"/>
              </a:ext>
            </a:extLst>
          </p:cNvPr>
          <p:cNvPicPr>
            <a:picLocks noChangeAspect="1"/>
          </p:cNvPicPr>
          <p:nvPr/>
        </p:nvPicPr>
        <p:blipFill>
          <a:blip r:embed="rId4"/>
          <a:stretch>
            <a:fillRect/>
          </a:stretch>
        </p:blipFill>
        <p:spPr>
          <a:xfrm>
            <a:off x="2393637" y="3469744"/>
            <a:ext cx="771594" cy="419449"/>
          </a:xfrm>
          <a:prstGeom prst="rect">
            <a:avLst/>
          </a:prstGeom>
        </p:spPr>
      </p:pic>
      <p:pic>
        <p:nvPicPr>
          <p:cNvPr id="20" name="Graphic 19" descr="User with solid fill">
            <a:extLst>
              <a:ext uri="{FF2B5EF4-FFF2-40B4-BE49-F238E27FC236}">
                <a16:creationId xmlns:a16="http://schemas.microsoft.com/office/drawing/2014/main" id="{24A7D35A-69D8-CAC8-C808-E4CA8E82B53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277097" y="1301468"/>
            <a:ext cx="2861149" cy="2861149"/>
          </a:xfrm>
          <a:prstGeom prst="rect">
            <a:avLst/>
          </a:prstGeom>
        </p:spPr>
      </p:pic>
      <p:sp>
        <p:nvSpPr>
          <p:cNvPr id="21" name="TextBox 20">
            <a:extLst>
              <a:ext uri="{FF2B5EF4-FFF2-40B4-BE49-F238E27FC236}">
                <a16:creationId xmlns:a16="http://schemas.microsoft.com/office/drawing/2014/main" id="{6A6964DB-6637-C6AF-9F4A-C3FA36D11125}"/>
              </a:ext>
            </a:extLst>
          </p:cNvPr>
          <p:cNvSpPr txBox="1"/>
          <p:nvPr/>
        </p:nvSpPr>
        <p:spPr>
          <a:xfrm>
            <a:off x="7076709" y="3982084"/>
            <a:ext cx="3261929" cy="384721"/>
          </a:xfrm>
          <a:prstGeom prst="rect">
            <a:avLst/>
          </a:prstGeom>
          <a:noFill/>
        </p:spPr>
        <p:txBody>
          <a:bodyPr wrap="square" lIns="0" tIns="0" rIns="0" bIns="0" rtlCol="0">
            <a:spAutoFit/>
          </a:bodyPr>
          <a:lstStyle/>
          <a:p>
            <a:pPr algn="l"/>
            <a:r>
              <a:rPr lang="en-US" sz="2500" b="1"/>
              <a:t>Chief Copilot Officer</a:t>
            </a:r>
          </a:p>
        </p:txBody>
      </p:sp>
    </p:spTree>
    <p:extLst>
      <p:ext uri="{BB962C8B-B14F-4D97-AF65-F5344CB8AC3E}">
        <p14:creationId xmlns:p14="http://schemas.microsoft.com/office/powerpoint/2010/main" val="3575619422"/>
      </p:ext>
    </p:extLst>
  </p:cSld>
  <p:clrMapOvr>
    <a:masterClrMapping/>
  </p:clrMapOvr>
  <p:transition>
    <p:fade/>
  </p:transition>
  <p:extLst>
    <p:ext uri="{6950BFC3-D8DA-4A85-94F7-54DA5524770B}">
      <p188:commentRel xmlns:p188="http://schemas.microsoft.com/office/powerpoint/2018/8/main" r:id="rId3"/>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AEA0B5-846B-C15E-8B73-842B8418703D}"/>
            </a:ext>
          </a:extLst>
        </p:cNvPr>
        <p:cNvGrpSpPr/>
        <p:nvPr/>
      </p:nvGrpSpPr>
      <p:grpSpPr>
        <a:xfrm>
          <a:off x="0" y="0"/>
          <a:ext cx="0" cy="0"/>
          <a:chOff x="0" y="0"/>
          <a:chExt cx="0" cy="0"/>
        </a:xfrm>
      </p:grpSpPr>
      <p:grpSp>
        <p:nvGrpSpPr>
          <p:cNvPr id="12" name="Group 11">
            <a:extLst>
              <a:ext uri="{FF2B5EF4-FFF2-40B4-BE49-F238E27FC236}">
                <a16:creationId xmlns:a16="http://schemas.microsoft.com/office/drawing/2014/main" id="{60F62040-07A2-3942-2082-BFD3BB38C9AF}"/>
              </a:ext>
            </a:extLst>
          </p:cNvPr>
          <p:cNvGrpSpPr/>
          <p:nvPr/>
        </p:nvGrpSpPr>
        <p:grpSpPr>
          <a:xfrm>
            <a:off x="1528169" y="112017"/>
            <a:ext cx="3382033" cy="6662856"/>
            <a:chOff x="1402909" y="184750"/>
            <a:chExt cx="3382033" cy="6488489"/>
          </a:xfrm>
        </p:grpSpPr>
        <p:sp>
          <p:nvSpPr>
            <p:cNvPr id="3" name="Rectangle 2">
              <a:extLst>
                <a:ext uri="{FF2B5EF4-FFF2-40B4-BE49-F238E27FC236}">
                  <a16:creationId xmlns:a16="http://schemas.microsoft.com/office/drawing/2014/main" id="{13413C98-4148-3498-C6A3-EAF2DBDF0312}"/>
                </a:ext>
              </a:extLst>
            </p:cNvPr>
            <p:cNvSpPr/>
            <p:nvPr/>
          </p:nvSpPr>
          <p:spPr bwMode="auto">
            <a:xfrm>
              <a:off x="1402915" y="184756"/>
              <a:ext cx="3382027" cy="6488483"/>
            </a:xfrm>
            <a:prstGeom prst="rect">
              <a:avLst/>
            </a:prstGeom>
            <a:solidFill>
              <a:srgbClr val="EBEEF2"/>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091F2C"/>
                </a:solidFill>
                <a:effectLst/>
                <a:uLnTx/>
                <a:uFillTx/>
                <a:latin typeface="Segoe UI"/>
                <a:ea typeface="Segoe UI" pitchFamily="34" charset="0"/>
                <a:cs typeface="Segoe UI" pitchFamily="34" charset="0"/>
              </a:endParaRPr>
            </a:p>
          </p:txBody>
        </p:sp>
        <p:sp>
          <p:nvSpPr>
            <p:cNvPr id="6" name="Rectangle: Top Corners Snipped 5">
              <a:extLst>
                <a:ext uri="{FF2B5EF4-FFF2-40B4-BE49-F238E27FC236}">
                  <a16:creationId xmlns:a16="http://schemas.microsoft.com/office/drawing/2014/main" id="{58B73533-65FC-A761-46D8-EFBE39CD0834}"/>
                </a:ext>
              </a:extLst>
            </p:cNvPr>
            <p:cNvSpPr/>
            <p:nvPr/>
          </p:nvSpPr>
          <p:spPr bwMode="auto">
            <a:xfrm rot="10800000">
              <a:off x="1402909" y="184750"/>
              <a:ext cx="3382027" cy="646497"/>
            </a:xfrm>
            <a:prstGeom prst="snip2SameRect">
              <a:avLst/>
            </a:prstGeom>
            <a:solidFill>
              <a:schemeClr val="bg1">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091F2C"/>
                </a:solidFill>
                <a:effectLst/>
                <a:uLnTx/>
                <a:uFillTx/>
                <a:latin typeface="Segoe UI"/>
                <a:ea typeface="Segoe UI" pitchFamily="34" charset="0"/>
                <a:cs typeface="Segoe UI" pitchFamily="34" charset="0"/>
              </a:endParaRPr>
            </a:p>
          </p:txBody>
        </p:sp>
        <p:sp>
          <p:nvSpPr>
            <p:cNvPr id="9" name="TextBox 8">
              <a:extLst>
                <a:ext uri="{FF2B5EF4-FFF2-40B4-BE49-F238E27FC236}">
                  <a16:creationId xmlns:a16="http://schemas.microsoft.com/office/drawing/2014/main" id="{D817DAD3-E17B-8B39-20B9-AFF5F1604111}"/>
                </a:ext>
              </a:extLst>
            </p:cNvPr>
            <p:cNvSpPr txBox="1"/>
            <p:nvPr/>
          </p:nvSpPr>
          <p:spPr>
            <a:xfrm>
              <a:off x="2268377" y="211684"/>
              <a:ext cx="1316001" cy="524514"/>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500" b="1" i="0" u="none" strike="noStrike" kern="1200" cap="none" spc="0" normalizeH="0" baseline="0" noProof="0">
                  <a:ln>
                    <a:noFill/>
                  </a:ln>
                  <a:solidFill>
                    <a:srgbClr val="091F2C"/>
                  </a:solidFill>
                  <a:effectLst/>
                  <a:uLnTx/>
                  <a:uFillTx/>
                  <a:latin typeface="Segoe UI"/>
                  <a:ea typeface="+mn-ea"/>
                  <a:cs typeface="+mn-cs"/>
                </a:rPr>
                <a:t>Step 1</a:t>
              </a:r>
            </a:p>
          </p:txBody>
        </p:sp>
      </p:grpSp>
      <p:grpSp>
        <p:nvGrpSpPr>
          <p:cNvPr id="13" name="Group 12">
            <a:extLst>
              <a:ext uri="{FF2B5EF4-FFF2-40B4-BE49-F238E27FC236}">
                <a16:creationId xmlns:a16="http://schemas.microsoft.com/office/drawing/2014/main" id="{40F92049-0CC2-7A53-7D73-2D8C15A440B2}"/>
              </a:ext>
            </a:extLst>
          </p:cNvPr>
          <p:cNvGrpSpPr/>
          <p:nvPr/>
        </p:nvGrpSpPr>
        <p:grpSpPr>
          <a:xfrm>
            <a:off x="5117923" y="112019"/>
            <a:ext cx="3382029" cy="6662850"/>
            <a:chOff x="4992663" y="184752"/>
            <a:chExt cx="3382029" cy="6488487"/>
          </a:xfrm>
        </p:grpSpPr>
        <p:sp>
          <p:nvSpPr>
            <p:cNvPr id="4" name="Rectangle 3">
              <a:extLst>
                <a:ext uri="{FF2B5EF4-FFF2-40B4-BE49-F238E27FC236}">
                  <a16:creationId xmlns:a16="http://schemas.microsoft.com/office/drawing/2014/main" id="{873E6F85-14DB-5400-3C30-C2C18D9D8EF1}"/>
                </a:ext>
              </a:extLst>
            </p:cNvPr>
            <p:cNvSpPr/>
            <p:nvPr/>
          </p:nvSpPr>
          <p:spPr bwMode="auto">
            <a:xfrm>
              <a:off x="4992665" y="184756"/>
              <a:ext cx="3382027" cy="6488483"/>
            </a:xfrm>
            <a:prstGeom prst="rect">
              <a:avLst/>
            </a:prstGeom>
            <a:solidFill>
              <a:srgbClr val="EBEEF2"/>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091F2C"/>
                </a:solidFill>
                <a:effectLst/>
                <a:uLnTx/>
                <a:uFillTx/>
                <a:latin typeface="Segoe UI"/>
                <a:ea typeface="Segoe UI" pitchFamily="34" charset="0"/>
                <a:cs typeface="Segoe UI" pitchFamily="34" charset="0"/>
              </a:endParaRPr>
            </a:p>
          </p:txBody>
        </p:sp>
        <p:sp>
          <p:nvSpPr>
            <p:cNvPr id="7" name="Rectangle: Top Corners Snipped 6">
              <a:extLst>
                <a:ext uri="{FF2B5EF4-FFF2-40B4-BE49-F238E27FC236}">
                  <a16:creationId xmlns:a16="http://schemas.microsoft.com/office/drawing/2014/main" id="{62E08556-AC1F-C0A6-975E-084314ED2677}"/>
                </a:ext>
              </a:extLst>
            </p:cNvPr>
            <p:cNvSpPr/>
            <p:nvPr/>
          </p:nvSpPr>
          <p:spPr bwMode="auto">
            <a:xfrm rot="10800000">
              <a:off x="4992663" y="184752"/>
              <a:ext cx="3382026" cy="791502"/>
            </a:xfrm>
            <a:prstGeom prst="snip2SameRect">
              <a:avLst/>
            </a:prstGeom>
            <a:solidFill>
              <a:schemeClr val="bg2">
                <a:lumMod val="25000"/>
                <a:lumOff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091F2C"/>
                </a:solidFill>
                <a:effectLst/>
                <a:uLnTx/>
                <a:uFillTx/>
                <a:latin typeface="Segoe UI"/>
                <a:ea typeface="Segoe UI" pitchFamily="34" charset="0"/>
                <a:cs typeface="Segoe UI" pitchFamily="34" charset="0"/>
              </a:endParaRPr>
            </a:p>
          </p:txBody>
        </p:sp>
        <p:sp>
          <p:nvSpPr>
            <p:cNvPr id="10" name="TextBox 9">
              <a:extLst>
                <a:ext uri="{FF2B5EF4-FFF2-40B4-BE49-F238E27FC236}">
                  <a16:creationId xmlns:a16="http://schemas.microsoft.com/office/drawing/2014/main" id="{7E8DBD1C-6B24-13B7-704A-4CA296FB6285}"/>
                </a:ext>
              </a:extLst>
            </p:cNvPr>
            <p:cNvSpPr txBox="1"/>
            <p:nvPr/>
          </p:nvSpPr>
          <p:spPr>
            <a:xfrm>
              <a:off x="5970740" y="211684"/>
              <a:ext cx="1316001" cy="524514"/>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500" b="1" i="0" u="none" strike="noStrike" kern="1200" cap="none" spc="0" normalizeH="0" baseline="0" noProof="0">
                  <a:ln>
                    <a:noFill/>
                  </a:ln>
                  <a:solidFill>
                    <a:srgbClr val="091F2C"/>
                  </a:solidFill>
                  <a:effectLst/>
                  <a:uLnTx/>
                  <a:uFillTx/>
                  <a:latin typeface="Segoe UI"/>
                  <a:ea typeface="+mn-ea"/>
                  <a:cs typeface="+mn-cs"/>
                </a:rPr>
                <a:t>Step 2</a:t>
              </a:r>
            </a:p>
          </p:txBody>
        </p:sp>
      </p:grpSp>
      <p:grpSp>
        <p:nvGrpSpPr>
          <p:cNvPr id="14" name="Group 13">
            <a:extLst>
              <a:ext uri="{FF2B5EF4-FFF2-40B4-BE49-F238E27FC236}">
                <a16:creationId xmlns:a16="http://schemas.microsoft.com/office/drawing/2014/main" id="{25EAFCF8-8893-79D0-63F5-1CA22193BE7F}"/>
              </a:ext>
            </a:extLst>
          </p:cNvPr>
          <p:cNvGrpSpPr/>
          <p:nvPr/>
        </p:nvGrpSpPr>
        <p:grpSpPr>
          <a:xfrm>
            <a:off x="8707672" y="112016"/>
            <a:ext cx="3382032" cy="6662853"/>
            <a:chOff x="8582412" y="184749"/>
            <a:chExt cx="3382032" cy="6488491"/>
          </a:xfrm>
        </p:grpSpPr>
        <p:sp>
          <p:nvSpPr>
            <p:cNvPr id="5" name="Rectangle 4">
              <a:extLst>
                <a:ext uri="{FF2B5EF4-FFF2-40B4-BE49-F238E27FC236}">
                  <a16:creationId xmlns:a16="http://schemas.microsoft.com/office/drawing/2014/main" id="{6DC969D2-CF8C-ABEA-F996-C350AD5D5EC6}"/>
                </a:ext>
              </a:extLst>
            </p:cNvPr>
            <p:cNvSpPr/>
            <p:nvPr/>
          </p:nvSpPr>
          <p:spPr bwMode="auto">
            <a:xfrm>
              <a:off x="8582415" y="184757"/>
              <a:ext cx="3382027" cy="6488483"/>
            </a:xfrm>
            <a:prstGeom prst="rect">
              <a:avLst/>
            </a:prstGeom>
            <a:solidFill>
              <a:srgbClr val="EBEEF2"/>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091F2C"/>
                </a:solidFill>
                <a:effectLst/>
                <a:uLnTx/>
                <a:uFillTx/>
                <a:latin typeface="Segoe UI"/>
                <a:ea typeface="Segoe UI" pitchFamily="34" charset="0"/>
                <a:cs typeface="Segoe UI" pitchFamily="34" charset="0"/>
              </a:endParaRPr>
            </a:p>
          </p:txBody>
        </p:sp>
        <p:sp>
          <p:nvSpPr>
            <p:cNvPr id="8" name="Rectangle: Top Corners Snipped 7">
              <a:extLst>
                <a:ext uri="{FF2B5EF4-FFF2-40B4-BE49-F238E27FC236}">
                  <a16:creationId xmlns:a16="http://schemas.microsoft.com/office/drawing/2014/main" id="{F918C4DB-0938-6ED3-4C97-E009CEE0C7EA}"/>
                </a:ext>
              </a:extLst>
            </p:cNvPr>
            <p:cNvSpPr/>
            <p:nvPr/>
          </p:nvSpPr>
          <p:spPr bwMode="auto">
            <a:xfrm rot="10800000">
              <a:off x="8582412" y="184749"/>
              <a:ext cx="3382032" cy="959480"/>
            </a:xfrm>
            <a:prstGeom prst="snip2SameRect">
              <a:avLst/>
            </a:prstGeom>
            <a:solidFill>
              <a:schemeClr val="bg2">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091F2C"/>
                </a:solidFill>
                <a:effectLst/>
                <a:uLnTx/>
                <a:uFillTx/>
                <a:latin typeface="Segoe UI"/>
                <a:ea typeface="Segoe UI" pitchFamily="34" charset="0"/>
                <a:cs typeface="Segoe UI" pitchFamily="34" charset="0"/>
              </a:endParaRPr>
            </a:p>
          </p:txBody>
        </p:sp>
        <p:sp>
          <p:nvSpPr>
            <p:cNvPr id="11" name="TextBox 10">
              <a:extLst>
                <a:ext uri="{FF2B5EF4-FFF2-40B4-BE49-F238E27FC236}">
                  <a16:creationId xmlns:a16="http://schemas.microsoft.com/office/drawing/2014/main" id="{AB981B0B-CC60-D25D-0B77-94332441EC79}"/>
                </a:ext>
              </a:extLst>
            </p:cNvPr>
            <p:cNvSpPr txBox="1"/>
            <p:nvPr/>
          </p:nvSpPr>
          <p:spPr>
            <a:xfrm>
              <a:off x="9447881" y="211684"/>
              <a:ext cx="1651093" cy="538609"/>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500" b="1" i="0" u="none" strike="noStrike" kern="1200" cap="none" spc="0" normalizeH="0" baseline="0" noProof="0">
                  <a:ln>
                    <a:noFill/>
                  </a:ln>
                  <a:solidFill>
                    <a:srgbClr val="091F2C"/>
                  </a:solidFill>
                  <a:effectLst/>
                  <a:uLnTx/>
                  <a:uFillTx/>
                  <a:latin typeface="Segoe UI"/>
                  <a:ea typeface="+mn-ea"/>
                  <a:cs typeface="+mn-cs"/>
                </a:rPr>
                <a:t>90 Days</a:t>
              </a:r>
            </a:p>
          </p:txBody>
        </p:sp>
      </p:grpSp>
      <p:sp>
        <p:nvSpPr>
          <p:cNvPr id="2" name="Rectangle 1">
            <a:extLst>
              <a:ext uri="{FF2B5EF4-FFF2-40B4-BE49-F238E27FC236}">
                <a16:creationId xmlns:a16="http://schemas.microsoft.com/office/drawing/2014/main" id="{5DFD6F72-B782-1138-4453-E44F593767EE}"/>
              </a:ext>
            </a:extLst>
          </p:cNvPr>
          <p:cNvSpPr/>
          <p:nvPr/>
        </p:nvSpPr>
        <p:spPr bwMode="auto">
          <a:xfrm>
            <a:off x="8602137" y="69574"/>
            <a:ext cx="3487302" cy="6718852"/>
          </a:xfrm>
          <a:prstGeom prst="rect">
            <a:avLst/>
          </a:prstGeom>
          <a:solidFill>
            <a:srgbClr val="091F2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chemeClr val="bg1"/>
              </a:solidFill>
              <a:ea typeface="Segoe UI" pitchFamily="34" charset="0"/>
              <a:cs typeface="Segoe UI" pitchFamily="34" charset="0"/>
            </a:endParaRPr>
          </a:p>
        </p:txBody>
      </p:sp>
      <p:graphicFrame>
        <p:nvGraphicFramePr>
          <p:cNvPr id="17" name="Table 16">
            <a:extLst>
              <a:ext uri="{FF2B5EF4-FFF2-40B4-BE49-F238E27FC236}">
                <a16:creationId xmlns:a16="http://schemas.microsoft.com/office/drawing/2014/main" id="{BE70DD59-5E25-B6F1-9901-13481FBFB19C}"/>
              </a:ext>
            </a:extLst>
          </p:cNvPr>
          <p:cNvGraphicFramePr>
            <a:graphicFrameLocks noGrp="1"/>
          </p:cNvGraphicFramePr>
          <p:nvPr>
            <p:extLst>
              <p:ext uri="{D42A27DB-BD31-4B8C-83A1-F6EECF244321}">
                <p14:modId xmlns:p14="http://schemas.microsoft.com/office/powerpoint/2010/main" val="1749747570"/>
              </p:ext>
            </p:extLst>
          </p:nvPr>
        </p:nvGraphicFramePr>
        <p:xfrm>
          <a:off x="191957" y="678284"/>
          <a:ext cx="12089440" cy="5582920"/>
        </p:xfrm>
        <a:graphic>
          <a:graphicData uri="http://schemas.openxmlformats.org/drawingml/2006/table">
            <a:tbl>
              <a:tblPr firstRow="1" bandRow="1">
                <a:tableStyleId>{9D7B26C5-4107-4FEC-AEDC-1716B250A1EF}</a:tableStyleId>
              </a:tblPr>
              <a:tblGrid>
                <a:gridCol w="1515650">
                  <a:extLst>
                    <a:ext uri="{9D8B030D-6E8A-4147-A177-3AD203B41FA5}">
                      <a16:colId xmlns:a16="http://schemas.microsoft.com/office/drawing/2014/main" val="2623912628"/>
                    </a:ext>
                  </a:extLst>
                </a:gridCol>
                <a:gridCol w="3473993">
                  <a:extLst>
                    <a:ext uri="{9D8B030D-6E8A-4147-A177-3AD203B41FA5}">
                      <a16:colId xmlns:a16="http://schemas.microsoft.com/office/drawing/2014/main" val="1108657416"/>
                    </a:ext>
                  </a:extLst>
                </a:gridCol>
                <a:gridCol w="3481754">
                  <a:extLst>
                    <a:ext uri="{9D8B030D-6E8A-4147-A177-3AD203B41FA5}">
                      <a16:colId xmlns:a16="http://schemas.microsoft.com/office/drawing/2014/main" val="3966975809"/>
                    </a:ext>
                  </a:extLst>
                </a:gridCol>
                <a:gridCol w="3618043">
                  <a:extLst>
                    <a:ext uri="{9D8B030D-6E8A-4147-A177-3AD203B41FA5}">
                      <a16:colId xmlns:a16="http://schemas.microsoft.com/office/drawing/2014/main" val="132890761"/>
                    </a:ext>
                  </a:extLst>
                </a:gridCol>
              </a:tblGrid>
              <a:tr h="370840">
                <a:tc>
                  <a:txBody>
                    <a:bodyPr/>
                    <a:lstStyle/>
                    <a:p>
                      <a:r>
                        <a:rPr lang="en-US" b="1">
                          <a:solidFill>
                            <a:schemeClr val="tx1"/>
                          </a:solidFill>
                        </a:rPr>
                        <a:t>Focus</a:t>
                      </a:r>
                    </a:p>
                  </a:txBody>
                  <a:tcPr/>
                </a:tc>
                <a:tc>
                  <a:txBody>
                    <a:bodyPr/>
                    <a:lstStyle/>
                    <a:p>
                      <a:r>
                        <a:rPr lang="en-US" sz="1500" b="1">
                          <a:solidFill>
                            <a:schemeClr val="bg1"/>
                          </a:solidFill>
                        </a:rPr>
                        <a:t>Establish the Baseline</a:t>
                      </a:r>
                    </a:p>
                  </a:txBody>
                  <a:tcPr/>
                </a:tc>
                <a:tc>
                  <a:txBody>
                    <a:bodyPr/>
                    <a:lstStyle/>
                    <a:p>
                      <a:pPr algn="l"/>
                      <a:r>
                        <a:rPr lang="en-US" sz="1500" b="1">
                          <a:solidFill>
                            <a:schemeClr val="bg1"/>
                          </a:solidFill>
                        </a:rPr>
                        <a:t>Design the Governance Framework</a:t>
                      </a:r>
                    </a:p>
                  </a:txBody>
                  <a:tcPr/>
                </a:tc>
                <a:tc>
                  <a:txBody>
                    <a:bodyPr/>
                    <a:lstStyle/>
                    <a:p>
                      <a:r>
                        <a:rPr lang="en-US" sz="1500" b="1">
                          <a:solidFill>
                            <a:schemeClr val="bg1"/>
                          </a:solidFill>
                        </a:rPr>
                        <a:t>Monitor, Detect, Automate, Improve </a:t>
                      </a:r>
                    </a:p>
                  </a:txBody>
                  <a:tcPr/>
                </a:tc>
                <a:extLst>
                  <a:ext uri="{0D108BD9-81ED-4DB2-BD59-A6C34878D82A}">
                    <a16:rowId xmlns:a16="http://schemas.microsoft.com/office/drawing/2014/main" val="3392521462"/>
                  </a:ext>
                </a:extLst>
              </a:tr>
              <a:tr h="370840">
                <a:tc>
                  <a:txBody>
                    <a:bodyPr/>
                    <a:lstStyle/>
                    <a:p>
                      <a:endParaRPr lang="en-US" b="1">
                        <a:solidFill>
                          <a:schemeClr val="tx1"/>
                        </a:solidFill>
                      </a:endParaRPr>
                    </a:p>
                    <a:p>
                      <a:r>
                        <a:rPr lang="en-US" b="1">
                          <a:solidFill>
                            <a:schemeClr val="tx1"/>
                          </a:solidFill>
                        </a:rPr>
                        <a:t>Goals / Priorities</a:t>
                      </a:r>
                    </a:p>
                    <a:p>
                      <a:endParaRPr lang="en-US" b="1">
                        <a:solidFill>
                          <a:schemeClr val="tx1"/>
                        </a:solidFill>
                      </a:endParaRPr>
                    </a:p>
                  </a:txBody>
                  <a:tcPr/>
                </a:tc>
                <a:tc>
                  <a:txBody>
                    <a:bodyPr/>
                    <a:lstStyle/>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solidFill>
                            <a:schemeClr val="bg2"/>
                          </a:solidFill>
                        </a:rPr>
                        <a:t>Current-state inventory</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solidFill>
                            <a:schemeClr val="bg2"/>
                          </a:solidFill>
                        </a:rPr>
                        <a:t>Risk &amp; compliance mapping</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solidFill>
                            <a:schemeClr val="bg2"/>
                          </a:solidFill>
                        </a:rPr>
                        <a:t>Stakeholder alignment</a:t>
                      </a:r>
                    </a:p>
                  </a:txBody>
                  <a:tcPr/>
                </a:tc>
                <a:tc>
                  <a:txBody>
                    <a:bodyPr/>
                    <a:lstStyle/>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a:solidFill>
                            <a:schemeClr val="bg2"/>
                          </a:solidFill>
                          <a:latin typeface="+mn-lt"/>
                          <a:ea typeface="+mn-ea"/>
                          <a:cs typeface="+mn-cs"/>
                        </a:rPr>
                        <a:t>Secure by default foundation</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a:solidFill>
                            <a:schemeClr val="bg2"/>
                          </a:solidFill>
                          <a:latin typeface="+mn-lt"/>
                          <a:ea typeface="+mn-ea"/>
                          <a:cs typeface="+mn-cs"/>
                        </a:rPr>
                        <a:t>Empower makers w</a:t>
                      </a:r>
                      <a:r>
                        <a:rPr lang="en-US" sz="1200" b="0">
                          <a:solidFill>
                            <a:schemeClr val="bg1"/>
                          </a:solidFill>
                        </a:rPr>
                        <a:t>ith guardrails, not roadblocks</a:t>
                      </a:r>
                      <a:endParaRPr lang="en-US" sz="1200" b="0" kern="1200">
                        <a:solidFill>
                          <a:schemeClr val="bg2"/>
                        </a:solidFill>
                        <a:latin typeface="+mn-lt"/>
                        <a:ea typeface="+mn-ea"/>
                        <a:cs typeface="+mn-cs"/>
                      </a:endParaRP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a:solidFill>
                            <a:schemeClr val="bg2"/>
                          </a:solidFill>
                          <a:latin typeface="+mn-lt"/>
                          <a:ea typeface="+mn-ea"/>
                          <a:cs typeface="+mn-cs"/>
                        </a:rPr>
                        <a:t>Adhere to Regulatory &amp; Compliance requirements</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a:solidFill>
                            <a:schemeClr val="bg2"/>
                          </a:solidFill>
                          <a:latin typeface="+mn-lt"/>
                          <a:ea typeface="+mn-ea"/>
                          <a:cs typeface="+mn-cs"/>
                        </a:rPr>
                        <a:t>Consider operational scalability and cost management.</a:t>
                      </a:r>
                    </a:p>
                  </a:txBody>
                  <a:tcPr/>
                </a:tc>
                <a:tc>
                  <a:txBody>
                    <a:bodyPr/>
                    <a:lstStyle/>
                    <a:p>
                      <a:pPr marL="171450" indent="-171450">
                        <a:buFont typeface="Arial" panose="020B0604020202020204" pitchFamily="34" charset="0"/>
                        <a:buChar char="•"/>
                      </a:pPr>
                      <a:r>
                        <a:rPr lang="en-US" sz="1200" b="0" kern="1200">
                          <a:solidFill>
                            <a:schemeClr val="bg2"/>
                          </a:solidFill>
                          <a:latin typeface="+mn-lt"/>
                          <a:ea typeface="+mn-ea"/>
                          <a:cs typeface="+mn-cs"/>
                        </a:rPr>
                        <a:t>Reduce manual effort</a:t>
                      </a:r>
                    </a:p>
                    <a:p>
                      <a:pPr marL="171450" indent="-171450">
                        <a:buFont typeface="Arial" panose="020B0604020202020204" pitchFamily="34" charset="0"/>
                        <a:buChar char="•"/>
                      </a:pPr>
                      <a:r>
                        <a:rPr lang="en-US" sz="1200" b="0" kern="1200">
                          <a:solidFill>
                            <a:schemeClr val="bg2"/>
                          </a:solidFill>
                          <a:latin typeface="+mn-lt"/>
                          <a:ea typeface="+mn-ea"/>
                          <a:cs typeface="+mn-cs"/>
                        </a:rPr>
                        <a:t>Measure business impact</a:t>
                      </a:r>
                    </a:p>
                    <a:p>
                      <a:pPr marL="171450" indent="-171450">
                        <a:buFont typeface="Arial" panose="020B0604020202020204" pitchFamily="34" charset="0"/>
                        <a:buChar char="•"/>
                      </a:pPr>
                      <a:r>
                        <a:rPr lang="en-US" sz="1200" b="0" kern="1200">
                          <a:solidFill>
                            <a:schemeClr val="bg2"/>
                          </a:solidFill>
                          <a:latin typeface="+mn-lt"/>
                          <a:ea typeface="+mn-ea"/>
                          <a:cs typeface="+mn-cs"/>
                        </a:rPr>
                        <a:t>Proactive anomaly &amp; risk detection</a:t>
                      </a:r>
                    </a:p>
                    <a:p>
                      <a:pPr marL="171450" indent="-171450">
                        <a:buFont typeface="Arial" panose="020B0604020202020204" pitchFamily="34" charset="0"/>
                        <a:buChar char="•"/>
                      </a:pPr>
                      <a:r>
                        <a:rPr lang="en-US" sz="1200" b="0" kern="1200">
                          <a:solidFill>
                            <a:schemeClr val="bg2"/>
                          </a:solidFill>
                          <a:latin typeface="+mn-lt"/>
                          <a:ea typeface="+mn-ea"/>
                          <a:cs typeface="+mn-cs"/>
                        </a:rPr>
                        <a:t>Usage &amp; cost guardrails</a:t>
                      </a:r>
                    </a:p>
                    <a:p>
                      <a:pPr marL="171450" indent="-171450">
                        <a:buFont typeface="Arial" panose="020B0604020202020204" pitchFamily="34" charset="0"/>
                        <a:buChar char="•"/>
                      </a:pPr>
                      <a:r>
                        <a:rPr lang="en-US" sz="1200" b="0" kern="1200">
                          <a:solidFill>
                            <a:schemeClr val="bg2"/>
                          </a:solidFill>
                          <a:latin typeface="+mn-lt"/>
                          <a:ea typeface="+mn-ea"/>
                          <a:cs typeface="+mn-cs"/>
                        </a:rPr>
                        <a:t>Consistent policy enforcement</a:t>
                      </a:r>
                    </a:p>
                    <a:p>
                      <a:pPr marL="171450" indent="-171450">
                        <a:buFont typeface="Arial" panose="020B0604020202020204" pitchFamily="34" charset="0"/>
                        <a:buChar char="•"/>
                      </a:pPr>
                      <a:r>
                        <a:rPr lang="en-US" sz="1200" b="0" kern="1200">
                          <a:solidFill>
                            <a:schemeClr val="bg2"/>
                          </a:solidFill>
                          <a:latin typeface="+mn-lt"/>
                          <a:ea typeface="+mn-ea"/>
                          <a:cs typeface="+mn-cs"/>
                        </a:rPr>
                        <a:t>Continuous improvement loop</a:t>
                      </a:r>
                    </a:p>
                  </a:txBody>
                  <a:tcPr/>
                </a:tc>
                <a:extLst>
                  <a:ext uri="{0D108BD9-81ED-4DB2-BD59-A6C34878D82A}">
                    <a16:rowId xmlns:a16="http://schemas.microsoft.com/office/drawing/2014/main" val="2370572011"/>
                  </a:ext>
                </a:extLst>
              </a:tr>
              <a:tr h="415206">
                <a:tc>
                  <a:txBody>
                    <a:bodyPr/>
                    <a:lstStyle/>
                    <a:p>
                      <a:endParaRPr lang="en-US" b="1">
                        <a:solidFill>
                          <a:schemeClr val="tx1"/>
                        </a:solidFill>
                      </a:endParaRPr>
                    </a:p>
                    <a:p>
                      <a:r>
                        <a:rPr lang="en-US" b="1">
                          <a:solidFill>
                            <a:schemeClr val="tx1"/>
                          </a:solidFill>
                        </a:rPr>
                        <a:t>People</a:t>
                      </a:r>
                    </a:p>
                    <a:p>
                      <a:endParaRPr lang="en-US" b="1">
                        <a:solidFill>
                          <a:schemeClr val="tx1"/>
                        </a:solidFill>
                      </a:endParaRPr>
                    </a:p>
                  </a:txBody>
                  <a:tcPr/>
                </a:tc>
                <a:tc>
                  <a:txBody>
                    <a:bodyPr/>
                    <a:lstStyle/>
                    <a:p>
                      <a:pPr marL="171450" indent="-171450">
                        <a:buFont typeface="Arial" panose="020B0604020202020204" pitchFamily="34" charset="0"/>
                        <a:buChar char="•"/>
                      </a:pPr>
                      <a:r>
                        <a:rPr lang="en-US" sz="1200" b="0" kern="1200">
                          <a:solidFill>
                            <a:schemeClr val="bg2"/>
                          </a:solidFill>
                          <a:latin typeface="+mn-lt"/>
                          <a:ea typeface="+mn-ea"/>
                          <a:cs typeface="+mn-cs"/>
                        </a:rPr>
                        <a:t>Define Roles &amp; Responsibilities : Who owns security, compliance, environments, agents and maker success?</a:t>
                      </a:r>
                    </a:p>
                    <a:p>
                      <a:pPr marL="171450" marR="0" lvl="0" indent="-1714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t-IT" sz="1200" b="0" kern="1200">
                          <a:solidFill>
                            <a:schemeClr val="bg2"/>
                          </a:solidFill>
                          <a:latin typeface="+mn-lt"/>
                          <a:ea typeface="+mn-ea"/>
                          <a:cs typeface="+mn-cs"/>
                        </a:rPr>
                        <a:t>RACI (Responsible, Accountable, Consulting,  Informed) matrix in governance charter</a:t>
                      </a:r>
                    </a:p>
                    <a:p>
                      <a:pPr marL="171450" indent="-171450">
                        <a:buFont typeface="Arial" panose="020B0604020202020204" pitchFamily="34" charset="0"/>
                        <a:buChar char="•"/>
                      </a:pPr>
                      <a:endParaRPr lang="en-US" sz="1200" b="0" kern="1200">
                        <a:solidFill>
                          <a:schemeClr val="bg2"/>
                        </a:solidFill>
                        <a:latin typeface="+mn-lt"/>
                        <a:ea typeface="+mn-ea"/>
                        <a:cs typeface="+mn-cs"/>
                      </a:endParaRPr>
                    </a:p>
                  </a:txBody>
                  <a:tcPr/>
                </a:tc>
                <a:tc>
                  <a:txBody>
                    <a:bodyPr/>
                    <a:lstStyle/>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a:solidFill>
                            <a:schemeClr val="bg2"/>
                          </a:solidFill>
                          <a:latin typeface="+mn-lt"/>
                          <a:ea typeface="+mn-ea"/>
                          <a:cs typeface="+mn-cs"/>
                        </a:rPr>
                        <a:t>Identify executive sponsors to align outcomes with business OKRs.</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a:solidFill>
                            <a:schemeClr val="bg2"/>
                          </a:solidFill>
                          <a:latin typeface="+mn-lt"/>
                          <a:ea typeface="+mn-ea"/>
                          <a:cs typeface="+mn-cs"/>
                        </a:rPr>
                        <a:t>Establish a Copilot </a:t>
                      </a:r>
                      <a:r>
                        <a:rPr lang="en-US" sz="1200" b="0" kern="1200" err="1">
                          <a:solidFill>
                            <a:schemeClr val="bg2"/>
                          </a:solidFill>
                          <a:latin typeface="+mn-lt"/>
                          <a:ea typeface="+mn-ea"/>
                          <a:cs typeface="+mn-cs"/>
                        </a:rPr>
                        <a:t>CoE</a:t>
                      </a:r>
                      <a:r>
                        <a:rPr lang="en-US" sz="1200" b="0" kern="1200">
                          <a:solidFill>
                            <a:schemeClr val="bg2"/>
                          </a:solidFill>
                          <a:latin typeface="+mn-lt"/>
                          <a:ea typeface="+mn-ea"/>
                          <a:cs typeface="+mn-cs"/>
                        </a:rPr>
                        <a:t> or a security * Compliance team.</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a:solidFill>
                            <a:schemeClr val="bg2"/>
                          </a:solidFill>
                          <a:latin typeface="+mn-lt"/>
                          <a:ea typeface="+mn-ea"/>
                          <a:cs typeface="+mn-cs"/>
                        </a:rPr>
                        <a:t>Establish training for product owners. </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solidFill>
                            <a:schemeClr val="bg1"/>
                          </a:solidFill>
                        </a:rPr>
                        <a:t>R&amp;R : Clear role definitions enable smooth governance and accountability across all departments</a:t>
                      </a:r>
                      <a:endParaRPr lang="en-US" sz="1200" b="0" kern="1200">
                        <a:solidFill>
                          <a:schemeClr val="bg1"/>
                        </a:solidFill>
                        <a:latin typeface="+mn-lt"/>
                        <a:ea typeface="+mn-ea"/>
                        <a:cs typeface="+mn-cs"/>
                      </a:endParaRPr>
                    </a:p>
                  </a:txBody>
                  <a:tcPr/>
                </a:tc>
                <a:tc>
                  <a:txBody>
                    <a:bodyPr/>
                    <a:lstStyle/>
                    <a:p>
                      <a:pPr marL="171450" indent="-171450">
                        <a:buFont typeface="Arial" panose="020B0604020202020204" pitchFamily="34" charset="0"/>
                        <a:buChar char="•"/>
                      </a:pPr>
                      <a:r>
                        <a:rPr lang="en-US" sz="1200">
                          <a:solidFill>
                            <a:schemeClr val="bg2"/>
                          </a:solidFill>
                        </a:rPr>
                        <a:t>Review defined KPIs (resolution rate, CSAT)</a:t>
                      </a:r>
                    </a:p>
                    <a:p>
                      <a:pPr marL="171450" indent="-171450">
                        <a:buFont typeface="Arial" panose="020B0604020202020204" pitchFamily="34" charset="0"/>
                        <a:buChar char="•"/>
                      </a:pPr>
                      <a:r>
                        <a:rPr lang="en-US" sz="1200">
                          <a:solidFill>
                            <a:schemeClr val="bg2"/>
                          </a:solidFill>
                        </a:rPr>
                        <a:t>Prioritize enhancements from telemetry &amp; analytics</a:t>
                      </a:r>
                    </a:p>
                    <a:p>
                      <a:pPr marL="171450" indent="-171450">
                        <a:buFont typeface="Arial" panose="020B0604020202020204" pitchFamily="34" charset="0"/>
                        <a:buChar char="•"/>
                      </a:pPr>
                      <a:r>
                        <a:rPr lang="en-US" sz="1200">
                          <a:solidFill>
                            <a:schemeClr val="bg2"/>
                          </a:solidFill>
                        </a:rPr>
                        <a:t>Investigate anomalies; update risk models</a:t>
                      </a:r>
                      <a:endParaRPr lang="en-US" sz="1200" b="0" kern="1200">
                        <a:solidFill>
                          <a:schemeClr val="bg2"/>
                        </a:solidFill>
                        <a:latin typeface="+mn-lt"/>
                        <a:ea typeface="+mn-ea"/>
                        <a:cs typeface="+mn-cs"/>
                      </a:endParaRPr>
                    </a:p>
                  </a:txBody>
                  <a:tcPr/>
                </a:tc>
                <a:extLst>
                  <a:ext uri="{0D108BD9-81ED-4DB2-BD59-A6C34878D82A}">
                    <a16:rowId xmlns:a16="http://schemas.microsoft.com/office/drawing/2014/main" val="3549645837"/>
                  </a:ext>
                </a:extLst>
              </a:tr>
              <a:tr h="370840">
                <a:tc>
                  <a:txBody>
                    <a:bodyPr/>
                    <a:lstStyle/>
                    <a:p>
                      <a:endParaRPr lang="en-US" b="1">
                        <a:solidFill>
                          <a:schemeClr val="tx1"/>
                        </a:solidFill>
                      </a:endParaRPr>
                    </a:p>
                    <a:p>
                      <a:r>
                        <a:rPr lang="en-US" b="1">
                          <a:solidFill>
                            <a:schemeClr val="tx1"/>
                          </a:solidFill>
                        </a:rPr>
                        <a:t>Process</a:t>
                      </a:r>
                    </a:p>
                    <a:p>
                      <a:endParaRPr lang="en-US" b="1">
                        <a:solidFill>
                          <a:schemeClr val="tx1"/>
                        </a:solidFill>
                      </a:endParaRPr>
                    </a:p>
                  </a:txBody>
                  <a:tcPr/>
                </a:tc>
                <a:tc>
                  <a:txBody>
                    <a:bodyPr/>
                    <a:lstStyle/>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a:solidFill>
                            <a:schemeClr val="bg2"/>
                          </a:solidFill>
                          <a:latin typeface="+mn-lt"/>
                          <a:ea typeface="+mn-ea"/>
                          <a:cs typeface="+mn-cs"/>
                        </a:rPr>
                        <a:t>Which regulations apply (GDPR, </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a:solidFill>
                            <a:schemeClr val="bg2"/>
                          </a:solidFill>
                          <a:latin typeface="+mn-lt"/>
                          <a:ea typeface="+mn-ea"/>
                          <a:cs typeface="+mn-cs"/>
                        </a:rPr>
                        <a:t>HIPAA, PCI, etc.)? </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a:solidFill>
                            <a:schemeClr val="bg2"/>
                          </a:solidFill>
                          <a:latin typeface="+mn-lt"/>
                          <a:ea typeface="+mn-ea"/>
                          <a:cs typeface="+mn-cs"/>
                        </a:rPr>
                        <a:t> What is the org’s risk appetite?</a:t>
                      </a:r>
                    </a:p>
                  </a:txBody>
                  <a:tcPr/>
                </a:tc>
                <a:tc>
                  <a:txBody>
                    <a:bodyPr/>
                    <a:lstStyle/>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a:solidFill>
                            <a:schemeClr val="bg2"/>
                          </a:solidFill>
                          <a:latin typeface="+mn-lt"/>
                          <a:ea typeface="+mn-ea"/>
                          <a:cs typeface="+mn-cs"/>
                        </a:rPr>
                        <a:t>Establish an environment strategy.</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a:solidFill>
                            <a:schemeClr val="bg2"/>
                          </a:solidFill>
                          <a:latin typeface="+mn-lt"/>
                          <a:ea typeface="+mn-ea"/>
                          <a:cs typeface="+mn-cs"/>
                        </a:rPr>
                        <a:t>Establish an ALM process.</a:t>
                      </a:r>
                    </a:p>
                  </a:txBody>
                  <a:tcPr/>
                </a:tc>
                <a:tc>
                  <a:txBody>
                    <a:bodyPr/>
                    <a:lstStyle/>
                    <a:p>
                      <a:r>
                        <a:rPr lang="en-US" sz="1200" b="1">
                          <a:solidFill>
                            <a:schemeClr val="bg2"/>
                          </a:solidFill>
                        </a:rPr>
                        <a:t>Automated ALM Pipeline</a:t>
                      </a:r>
                      <a:r>
                        <a:rPr lang="en-US" sz="1200">
                          <a:solidFill>
                            <a:schemeClr val="bg2"/>
                          </a:solidFill>
                        </a:rPr>
                        <a:t> </a:t>
                      </a:r>
                    </a:p>
                    <a:p>
                      <a:pPr marL="171450" indent="-171450">
                        <a:buFont typeface="Arial" panose="020B0604020202020204" pitchFamily="34" charset="0"/>
                        <a:buChar char="•"/>
                      </a:pPr>
                      <a:r>
                        <a:rPr lang="en-US" sz="1200">
                          <a:solidFill>
                            <a:schemeClr val="bg2"/>
                          </a:solidFill>
                        </a:rPr>
                        <a:t>Capacity &amp; Cost Alerting</a:t>
                      </a:r>
                    </a:p>
                    <a:p>
                      <a:pPr marL="171450" indent="-171450">
                        <a:buFont typeface="Arial" panose="020B0604020202020204" pitchFamily="34" charset="0"/>
                        <a:buChar char="•"/>
                      </a:pPr>
                      <a:r>
                        <a:rPr lang="en-US" sz="1200" b="0">
                          <a:solidFill>
                            <a:schemeClr val="bg2"/>
                          </a:solidFill>
                        </a:rPr>
                        <a:t>Anomaly Detection &amp; Response </a:t>
                      </a:r>
                      <a:endParaRPr lang="en-US" sz="1200" b="0" kern="1200">
                        <a:solidFill>
                          <a:schemeClr val="bg2"/>
                        </a:solidFill>
                        <a:latin typeface="+mn-lt"/>
                        <a:ea typeface="+mn-ea"/>
                        <a:cs typeface="+mn-cs"/>
                      </a:endParaRPr>
                    </a:p>
                  </a:txBody>
                  <a:tcPr/>
                </a:tc>
                <a:extLst>
                  <a:ext uri="{0D108BD9-81ED-4DB2-BD59-A6C34878D82A}">
                    <a16:rowId xmlns:a16="http://schemas.microsoft.com/office/drawing/2014/main" val="3994222728"/>
                  </a:ext>
                </a:extLst>
              </a:tr>
              <a:tr h="370840">
                <a:tc>
                  <a:txBody>
                    <a:bodyPr/>
                    <a:lstStyle/>
                    <a:p>
                      <a:endParaRPr lang="en-US" b="1">
                        <a:solidFill>
                          <a:schemeClr val="tx1"/>
                        </a:solidFill>
                      </a:endParaRPr>
                    </a:p>
                    <a:p>
                      <a:r>
                        <a:rPr lang="en-US" b="1">
                          <a:solidFill>
                            <a:schemeClr val="tx1"/>
                          </a:solidFill>
                        </a:rPr>
                        <a:t>Tools</a:t>
                      </a:r>
                    </a:p>
                    <a:p>
                      <a:endParaRPr lang="en-US" b="1">
                        <a:solidFill>
                          <a:schemeClr val="tx1"/>
                        </a:solidFill>
                      </a:endParaRPr>
                    </a:p>
                  </a:txBody>
                  <a:tcPr/>
                </a:tc>
                <a:tc>
                  <a:txBody>
                    <a:bodyPr/>
                    <a:lstStyle/>
                    <a:p>
                      <a:pPr marL="285750" indent="-285750">
                        <a:buFont typeface="Arial" panose="020B0604020202020204" pitchFamily="34" charset="0"/>
                        <a:buChar char="•"/>
                      </a:pPr>
                      <a:r>
                        <a:rPr lang="en-US" sz="1200" b="0" kern="1200">
                          <a:solidFill>
                            <a:schemeClr val="bg2"/>
                          </a:solidFill>
                          <a:latin typeface="+mn-lt"/>
                          <a:ea typeface="+mn-ea"/>
                          <a:cs typeface="+mn-cs"/>
                        </a:rPr>
                        <a:t>Power Platfrom Admin Center (PPAC) – Manage Hub</a:t>
                      </a:r>
                    </a:p>
                    <a:p>
                      <a:pPr marL="285750" indent="-285750">
                        <a:buFont typeface="Arial" panose="020B0604020202020204" pitchFamily="34" charset="0"/>
                        <a:buChar char="•"/>
                      </a:pPr>
                      <a:r>
                        <a:rPr lang="en-US" sz="1200" b="0" kern="1200">
                          <a:solidFill>
                            <a:schemeClr val="bg2"/>
                          </a:solidFill>
                          <a:latin typeface="+mn-lt"/>
                          <a:ea typeface="+mn-ea"/>
                          <a:cs typeface="+mn-cs"/>
                        </a:rPr>
                        <a:t>M365 admin center – Integrated apps / Agents (MAC)</a:t>
                      </a:r>
                    </a:p>
                    <a:p>
                      <a:pPr marL="285750" indent="-285750">
                        <a:buFont typeface="Arial" panose="020B0604020202020204" pitchFamily="34" charset="0"/>
                        <a:buChar char="•"/>
                      </a:pPr>
                      <a:r>
                        <a:rPr lang="en-US" sz="1200" b="0" kern="1200">
                          <a:solidFill>
                            <a:schemeClr val="bg2"/>
                          </a:solidFill>
                          <a:latin typeface="+mn-lt"/>
                          <a:ea typeface="+mn-ea"/>
                          <a:cs typeface="+mn-cs"/>
                        </a:rPr>
                        <a:t>Center of Excellence Starter Kit (</a:t>
                      </a:r>
                      <a:r>
                        <a:rPr lang="en-US" sz="1200" b="0" kern="1200" err="1">
                          <a:solidFill>
                            <a:schemeClr val="bg2"/>
                          </a:solidFill>
                          <a:latin typeface="+mn-lt"/>
                          <a:ea typeface="+mn-ea"/>
                          <a:cs typeface="+mn-cs"/>
                        </a:rPr>
                        <a:t>CoE</a:t>
                      </a:r>
                      <a:r>
                        <a:rPr lang="en-US" sz="1200" b="0" kern="1200">
                          <a:solidFill>
                            <a:schemeClr val="bg2"/>
                          </a:solidFill>
                          <a:latin typeface="+mn-lt"/>
                          <a:ea typeface="+mn-ea"/>
                          <a:cs typeface="+mn-cs"/>
                        </a:rPr>
                        <a:t>)</a:t>
                      </a:r>
                    </a:p>
                  </a:txBody>
                  <a:tcPr/>
                </a:tc>
                <a:tc>
                  <a:txBody>
                    <a:bodyPr/>
                    <a:lstStyle/>
                    <a:p>
                      <a:pPr marL="285750" indent="-285750">
                        <a:buFont typeface="Arial" panose="020B0604020202020204" pitchFamily="34" charset="0"/>
                        <a:buChar char="•"/>
                      </a:pPr>
                      <a:r>
                        <a:rPr lang="en-US" sz="1200" b="0" kern="1200">
                          <a:solidFill>
                            <a:schemeClr val="bg2"/>
                          </a:solidFill>
                          <a:latin typeface="+mn-lt"/>
                          <a:ea typeface="+mn-ea"/>
                          <a:cs typeface="+mn-cs"/>
                        </a:rPr>
                        <a:t>PPAC</a:t>
                      </a:r>
                    </a:p>
                    <a:p>
                      <a:pPr marL="285750" indent="-285750">
                        <a:buFont typeface="Arial" panose="020B0604020202020204" pitchFamily="34" charset="0"/>
                        <a:buChar char="•"/>
                      </a:pPr>
                      <a:r>
                        <a:rPr lang="en-US" sz="1200" b="0" kern="1200">
                          <a:solidFill>
                            <a:schemeClr val="bg2"/>
                          </a:solidFill>
                          <a:latin typeface="+mn-lt"/>
                          <a:ea typeface="+mn-ea"/>
                          <a:cs typeface="+mn-cs"/>
                        </a:rPr>
                        <a:t>Managed Environments &amp; Environment Groups.</a:t>
                      </a:r>
                    </a:p>
                    <a:p>
                      <a:pPr marL="285750" indent="-285750">
                        <a:buFont typeface="Arial" panose="020B0604020202020204" pitchFamily="34" charset="0"/>
                        <a:buChar char="•"/>
                      </a:pPr>
                      <a:r>
                        <a:rPr lang="en-US" sz="1200" b="0" kern="1200">
                          <a:solidFill>
                            <a:schemeClr val="bg2"/>
                          </a:solidFill>
                          <a:latin typeface="+mn-lt"/>
                          <a:ea typeface="+mn-ea"/>
                          <a:cs typeface="+mn-cs"/>
                        </a:rPr>
                        <a:t>DLP / Policies</a:t>
                      </a:r>
                    </a:p>
                    <a:p>
                      <a:pPr marL="285750" indent="-285750">
                        <a:buFont typeface="Arial" panose="020B0604020202020204" pitchFamily="34" charset="0"/>
                        <a:buChar char="•"/>
                      </a:pPr>
                      <a:r>
                        <a:rPr lang="en-US" sz="1200" b="0" kern="1200">
                          <a:solidFill>
                            <a:schemeClr val="bg2"/>
                          </a:solidFill>
                          <a:latin typeface="+mn-lt"/>
                          <a:ea typeface="+mn-ea"/>
                          <a:cs typeface="+mn-cs"/>
                        </a:rPr>
                        <a:t>Microsoft Purview</a:t>
                      </a:r>
                    </a:p>
                    <a:p>
                      <a:pPr marL="285750" indent="-285750">
                        <a:buFont typeface="Arial" panose="020B0604020202020204" pitchFamily="34" charset="0"/>
                        <a:buChar char="•"/>
                      </a:pPr>
                      <a:r>
                        <a:rPr lang="en-US" sz="1200" b="0" kern="1200" err="1">
                          <a:solidFill>
                            <a:schemeClr val="bg2"/>
                          </a:solidFill>
                          <a:latin typeface="+mn-lt"/>
                          <a:ea typeface="+mn-ea"/>
                          <a:cs typeface="+mn-cs"/>
                        </a:rPr>
                        <a:t>CoE</a:t>
                      </a:r>
                      <a:r>
                        <a:rPr lang="en-US" sz="1200" b="0" kern="1200">
                          <a:solidFill>
                            <a:schemeClr val="bg2"/>
                          </a:solidFill>
                          <a:latin typeface="+mn-lt"/>
                          <a:ea typeface="+mn-ea"/>
                          <a:cs typeface="+mn-cs"/>
                        </a:rPr>
                        <a:t> Starter Kit</a:t>
                      </a:r>
                    </a:p>
                    <a:p>
                      <a:endParaRPr lang="en-US" sz="1200"/>
                    </a:p>
                  </a:txBody>
                  <a:tcPr/>
                </a:tc>
                <a:tc>
                  <a:txBody>
                    <a:bodyPr/>
                    <a:lstStyle/>
                    <a:p>
                      <a:pPr marL="285750" indent="-285750">
                        <a:buFont typeface="Arial" panose="020B0604020202020204" pitchFamily="34" charset="0"/>
                        <a:buChar char="•"/>
                      </a:pPr>
                      <a:r>
                        <a:rPr lang="en-US" sz="1200" b="0" kern="1200">
                          <a:solidFill>
                            <a:schemeClr val="bg2"/>
                          </a:solidFill>
                          <a:latin typeface="+mn-lt"/>
                          <a:ea typeface="+mn-ea"/>
                          <a:cs typeface="+mn-cs"/>
                        </a:rPr>
                        <a:t>PPAC</a:t>
                      </a:r>
                    </a:p>
                    <a:p>
                      <a:pPr marL="285750" indent="-285750">
                        <a:buFont typeface="Arial" panose="020B0604020202020204" pitchFamily="34" charset="0"/>
                        <a:buChar char="•"/>
                      </a:pPr>
                      <a:r>
                        <a:rPr lang="en-US" sz="1200">
                          <a:solidFill>
                            <a:schemeClr val="bg2"/>
                          </a:solidFill>
                        </a:rPr>
                        <a:t>Sentinel analytics</a:t>
                      </a:r>
                    </a:p>
                    <a:p>
                      <a:pPr marL="285750" indent="-285750">
                        <a:buFont typeface="Arial" panose="020B0604020202020204" pitchFamily="34" charset="0"/>
                        <a:buChar char="•"/>
                      </a:pPr>
                      <a:r>
                        <a:rPr lang="en-US" sz="1200" b="0" kern="1200">
                          <a:solidFill>
                            <a:schemeClr val="bg2"/>
                          </a:solidFill>
                          <a:latin typeface="+mn-lt"/>
                          <a:ea typeface="+mn-ea"/>
                          <a:cs typeface="+mn-cs"/>
                        </a:rPr>
                        <a:t>DLP / Policies</a:t>
                      </a:r>
                    </a:p>
                    <a:p>
                      <a:pPr marL="285750" indent="-285750">
                        <a:buFont typeface="Arial" panose="020B0604020202020204" pitchFamily="34" charset="0"/>
                        <a:buChar char="•"/>
                      </a:pPr>
                      <a:r>
                        <a:rPr lang="en-US" sz="1200" b="0" kern="1200">
                          <a:solidFill>
                            <a:schemeClr val="bg2"/>
                          </a:solidFill>
                          <a:latin typeface="+mn-lt"/>
                          <a:ea typeface="+mn-ea"/>
                          <a:cs typeface="+mn-cs"/>
                        </a:rPr>
                        <a:t>Microsoft Purview</a:t>
                      </a:r>
                    </a:p>
                    <a:p>
                      <a:pPr marL="285750" indent="-285750">
                        <a:buFont typeface="Arial" panose="020B0604020202020204" pitchFamily="34" charset="0"/>
                        <a:buChar char="•"/>
                      </a:pPr>
                      <a:r>
                        <a:rPr lang="en-US" sz="1200" b="0" kern="1200" err="1">
                          <a:solidFill>
                            <a:schemeClr val="bg2"/>
                          </a:solidFill>
                          <a:latin typeface="+mn-lt"/>
                          <a:ea typeface="+mn-ea"/>
                          <a:cs typeface="+mn-cs"/>
                        </a:rPr>
                        <a:t>CoE</a:t>
                      </a:r>
                      <a:r>
                        <a:rPr lang="en-US" sz="1200" b="0" kern="1200">
                          <a:solidFill>
                            <a:schemeClr val="bg2"/>
                          </a:solidFill>
                          <a:latin typeface="+mn-lt"/>
                          <a:ea typeface="+mn-ea"/>
                          <a:cs typeface="+mn-cs"/>
                        </a:rPr>
                        <a:t> Starter Kit</a:t>
                      </a:r>
                    </a:p>
                    <a:p>
                      <a:pPr marL="285750" indent="-285750">
                        <a:buFont typeface="Arial" panose="020B0604020202020204" pitchFamily="34" charset="0"/>
                        <a:buChar char="•"/>
                      </a:pPr>
                      <a:r>
                        <a:rPr lang="en-US" sz="1200">
                          <a:solidFill>
                            <a:schemeClr val="bg2"/>
                          </a:solidFill>
                        </a:rPr>
                        <a:t>Azure Monitor &amp; Application Insights</a:t>
                      </a:r>
                      <a:endParaRPr lang="en-US" sz="1200" b="0" kern="1200">
                        <a:solidFill>
                          <a:schemeClr val="bg2"/>
                        </a:solidFill>
                        <a:latin typeface="+mn-lt"/>
                        <a:ea typeface="+mn-ea"/>
                        <a:cs typeface="+mn-cs"/>
                      </a:endParaRPr>
                    </a:p>
                    <a:p>
                      <a:endParaRPr lang="en-US" sz="1200" b="0" kern="1200">
                        <a:solidFill>
                          <a:schemeClr val="bg2"/>
                        </a:solidFill>
                        <a:latin typeface="+mn-lt"/>
                        <a:ea typeface="+mn-ea"/>
                        <a:cs typeface="+mn-cs"/>
                      </a:endParaRPr>
                    </a:p>
                  </a:txBody>
                  <a:tcPr/>
                </a:tc>
                <a:extLst>
                  <a:ext uri="{0D108BD9-81ED-4DB2-BD59-A6C34878D82A}">
                    <a16:rowId xmlns:a16="http://schemas.microsoft.com/office/drawing/2014/main" val="3123509148"/>
                  </a:ext>
                </a:extLst>
              </a:tr>
            </a:tbl>
          </a:graphicData>
        </a:graphic>
      </p:graphicFrame>
      <p:pic>
        <p:nvPicPr>
          <p:cNvPr id="18" name="Picture 17">
            <a:extLst>
              <a:ext uri="{FF2B5EF4-FFF2-40B4-BE49-F238E27FC236}">
                <a16:creationId xmlns:a16="http://schemas.microsoft.com/office/drawing/2014/main" id="{BF205356-5733-C665-2C6A-CD521C1596C8}"/>
              </a:ext>
            </a:extLst>
          </p:cNvPr>
          <p:cNvPicPr>
            <a:picLocks noChangeAspect="1"/>
          </p:cNvPicPr>
          <p:nvPr/>
        </p:nvPicPr>
        <p:blipFill>
          <a:blip r:embed="rId4"/>
          <a:stretch>
            <a:fillRect/>
          </a:stretch>
        </p:blipFill>
        <p:spPr>
          <a:xfrm>
            <a:off x="2393637" y="3469744"/>
            <a:ext cx="771594" cy="419449"/>
          </a:xfrm>
          <a:prstGeom prst="rect">
            <a:avLst/>
          </a:prstGeom>
        </p:spPr>
      </p:pic>
      <p:sp>
        <p:nvSpPr>
          <p:cNvPr id="19" name="Rectangle 18">
            <a:extLst>
              <a:ext uri="{FF2B5EF4-FFF2-40B4-BE49-F238E27FC236}">
                <a16:creationId xmlns:a16="http://schemas.microsoft.com/office/drawing/2014/main" id="{AD1F94B0-C4D6-1E3C-4A91-CBC1BB2001E7}"/>
              </a:ext>
            </a:extLst>
          </p:cNvPr>
          <p:cNvSpPr/>
          <p:nvPr/>
        </p:nvSpPr>
        <p:spPr bwMode="auto">
          <a:xfrm>
            <a:off x="8499948" y="69574"/>
            <a:ext cx="3692051" cy="6718852"/>
          </a:xfrm>
          <a:prstGeom prst="rect">
            <a:avLst/>
          </a:prstGeom>
          <a:solidFill>
            <a:srgbClr val="091F2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chemeClr val="bg1"/>
              </a:solidFill>
              <a:ea typeface="Segoe UI" pitchFamily="34" charset="0"/>
              <a:cs typeface="Segoe UI" pitchFamily="34" charset="0"/>
            </a:endParaRPr>
          </a:p>
        </p:txBody>
      </p:sp>
    </p:spTree>
    <p:extLst>
      <p:ext uri="{BB962C8B-B14F-4D97-AF65-F5344CB8AC3E}">
        <p14:creationId xmlns:p14="http://schemas.microsoft.com/office/powerpoint/2010/main" val="1536890208"/>
      </p:ext>
    </p:extLst>
  </p:cSld>
  <p:clrMapOvr>
    <a:masterClrMapping/>
  </p:clrMapOvr>
  <p:transition>
    <p:fade/>
  </p:transition>
  <p:extLst>
    <p:ext uri="{6950BFC3-D8DA-4A85-94F7-54DA5524770B}">
      <p188:commentRel xmlns:p188="http://schemas.microsoft.com/office/powerpoint/2018/8/main" r:id="rId3"/>
    </p:ext>
  </p:extLs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8238FB-4BEF-6CDF-7C1A-A5706DF57A0B}"/>
            </a:ext>
          </a:extLst>
        </p:cNvPr>
        <p:cNvGrpSpPr/>
        <p:nvPr/>
      </p:nvGrpSpPr>
      <p:grpSpPr>
        <a:xfrm>
          <a:off x="0" y="0"/>
          <a:ext cx="0" cy="0"/>
          <a:chOff x="0" y="0"/>
          <a:chExt cx="0" cy="0"/>
        </a:xfrm>
      </p:grpSpPr>
      <p:grpSp>
        <p:nvGrpSpPr>
          <p:cNvPr id="12" name="Group 11">
            <a:extLst>
              <a:ext uri="{FF2B5EF4-FFF2-40B4-BE49-F238E27FC236}">
                <a16:creationId xmlns:a16="http://schemas.microsoft.com/office/drawing/2014/main" id="{6C6385D1-CC5B-A7BF-71E8-73DA3F7A30FE}"/>
              </a:ext>
            </a:extLst>
          </p:cNvPr>
          <p:cNvGrpSpPr/>
          <p:nvPr/>
        </p:nvGrpSpPr>
        <p:grpSpPr>
          <a:xfrm>
            <a:off x="1528169" y="112017"/>
            <a:ext cx="3382033" cy="6662856"/>
            <a:chOff x="1402909" y="184750"/>
            <a:chExt cx="3382033" cy="6488489"/>
          </a:xfrm>
        </p:grpSpPr>
        <p:sp>
          <p:nvSpPr>
            <p:cNvPr id="3" name="Rectangle 2">
              <a:extLst>
                <a:ext uri="{FF2B5EF4-FFF2-40B4-BE49-F238E27FC236}">
                  <a16:creationId xmlns:a16="http://schemas.microsoft.com/office/drawing/2014/main" id="{474527F1-998B-923A-8144-2D522F42F4D6}"/>
                </a:ext>
              </a:extLst>
            </p:cNvPr>
            <p:cNvSpPr/>
            <p:nvPr/>
          </p:nvSpPr>
          <p:spPr bwMode="auto">
            <a:xfrm>
              <a:off x="1402915" y="184756"/>
              <a:ext cx="3382027" cy="6488483"/>
            </a:xfrm>
            <a:prstGeom prst="rect">
              <a:avLst/>
            </a:prstGeom>
            <a:solidFill>
              <a:srgbClr val="EBEEF2"/>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091F2C"/>
                </a:solidFill>
                <a:effectLst/>
                <a:uLnTx/>
                <a:uFillTx/>
                <a:latin typeface="Segoe UI"/>
                <a:ea typeface="Segoe UI" pitchFamily="34" charset="0"/>
                <a:cs typeface="Segoe UI" pitchFamily="34" charset="0"/>
              </a:endParaRPr>
            </a:p>
          </p:txBody>
        </p:sp>
        <p:sp>
          <p:nvSpPr>
            <p:cNvPr id="6" name="Rectangle: Top Corners Snipped 5">
              <a:extLst>
                <a:ext uri="{FF2B5EF4-FFF2-40B4-BE49-F238E27FC236}">
                  <a16:creationId xmlns:a16="http://schemas.microsoft.com/office/drawing/2014/main" id="{71D61E50-87DE-9114-AF58-ACDACAB443BF}"/>
                </a:ext>
              </a:extLst>
            </p:cNvPr>
            <p:cNvSpPr/>
            <p:nvPr/>
          </p:nvSpPr>
          <p:spPr bwMode="auto">
            <a:xfrm rot="10800000">
              <a:off x="1402909" y="184750"/>
              <a:ext cx="3382027" cy="646497"/>
            </a:xfrm>
            <a:prstGeom prst="snip2SameRect">
              <a:avLst/>
            </a:prstGeom>
            <a:solidFill>
              <a:schemeClr val="bg1">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091F2C"/>
                </a:solidFill>
                <a:effectLst/>
                <a:uLnTx/>
                <a:uFillTx/>
                <a:latin typeface="Segoe UI"/>
                <a:ea typeface="Segoe UI" pitchFamily="34" charset="0"/>
                <a:cs typeface="Segoe UI" pitchFamily="34" charset="0"/>
              </a:endParaRPr>
            </a:p>
          </p:txBody>
        </p:sp>
        <p:sp>
          <p:nvSpPr>
            <p:cNvPr id="9" name="TextBox 8">
              <a:extLst>
                <a:ext uri="{FF2B5EF4-FFF2-40B4-BE49-F238E27FC236}">
                  <a16:creationId xmlns:a16="http://schemas.microsoft.com/office/drawing/2014/main" id="{90B131A8-DA8F-4CFB-CC8D-CB41A8CFE9B3}"/>
                </a:ext>
              </a:extLst>
            </p:cNvPr>
            <p:cNvSpPr txBox="1"/>
            <p:nvPr/>
          </p:nvSpPr>
          <p:spPr>
            <a:xfrm>
              <a:off x="2268377" y="211684"/>
              <a:ext cx="1316001" cy="524514"/>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500" b="1" i="0" u="none" strike="noStrike" kern="1200" cap="none" spc="0" normalizeH="0" baseline="0" noProof="0">
                  <a:ln>
                    <a:noFill/>
                  </a:ln>
                  <a:solidFill>
                    <a:srgbClr val="091F2C"/>
                  </a:solidFill>
                  <a:effectLst/>
                  <a:uLnTx/>
                  <a:uFillTx/>
                  <a:latin typeface="Segoe UI"/>
                  <a:ea typeface="+mn-ea"/>
                  <a:cs typeface="+mn-cs"/>
                </a:rPr>
                <a:t>Step 1</a:t>
              </a:r>
            </a:p>
          </p:txBody>
        </p:sp>
      </p:grpSp>
      <p:grpSp>
        <p:nvGrpSpPr>
          <p:cNvPr id="13" name="Group 12">
            <a:extLst>
              <a:ext uri="{FF2B5EF4-FFF2-40B4-BE49-F238E27FC236}">
                <a16:creationId xmlns:a16="http://schemas.microsoft.com/office/drawing/2014/main" id="{71DE7C58-95EF-2B34-11C7-2377DC3C9ABB}"/>
              </a:ext>
            </a:extLst>
          </p:cNvPr>
          <p:cNvGrpSpPr/>
          <p:nvPr/>
        </p:nvGrpSpPr>
        <p:grpSpPr>
          <a:xfrm>
            <a:off x="5117923" y="112019"/>
            <a:ext cx="3382029" cy="6662850"/>
            <a:chOff x="4992663" y="184752"/>
            <a:chExt cx="3382029" cy="6488487"/>
          </a:xfrm>
        </p:grpSpPr>
        <p:sp>
          <p:nvSpPr>
            <p:cNvPr id="4" name="Rectangle 3">
              <a:extLst>
                <a:ext uri="{FF2B5EF4-FFF2-40B4-BE49-F238E27FC236}">
                  <a16:creationId xmlns:a16="http://schemas.microsoft.com/office/drawing/2014/main" id="{F01AB598-8F3F-FBB4-895B-2E0E4B51D8CD}"/>
                </a:ext>
              </a:extLst>
            </p:cNvPr>
            <p:cNvSpPr/>
            <p:nvPr/>
          </p:nvSpPr>
          <p:spPr bwMode="auto">
            <a:xfrm>
              <a:off x="4992665" y="184756"/>
              <a:ext cx="3382027" cy="6488483"/>
            </a:xfrm>
            <a:prstGeom prst="rect">
              <a:avLst/>
            </a:prstGeom>
            <a:solidFill>
              <a:srgbClr val="EBEEF2"/>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091F2C"/>
                </a:solidFill>
                <a:effectLst/>
                <a:uLnTx/>
                <a:uFillTx/>
                <a:latin typeface="Segoe UI"/>
                <a:ea typeface="Segoe UI" pitchFamily="34" charset="0"/>
                <a:cs typeface="Segoe UI" pitchFamily="34" charset="0"/>
              </a:endParaRPr>
            </a:p>
          </p:txBody>
        </p:sp>
        <p:sp>
          <p:nvSpPr>
            <p:cNvPr id="7" name="Rectangle: Top Corners Snipped 6">
              <a:extLst>
                <a:ext uri="{FF2B5EF4-FFF2-40B4-BE49-F238E27FC236}">
                  <a16:creationId xmlns:a16="http://schemas.microsoft.com/office/drawing/2014/main" id="{99D72790-5416-5D66-835D-49B4009E2F7D}"/>
                </a:ext>
              </a:extLst>
            </p:cNvPr>
            <p:cNvSpPr/>
            <p:nvPr/>
          </p:nvSpPr>
          <p:spPr bwMode="auto">
            <a:xfrm rot="10800000">
              <a:off x="4992663" y="184752"/>
              <a:ext cx="3382026" cy="791502"/>
            </a:xfrm>
            <a:prstGeom prst="snip2SameRect">
              <a:avLst/>
            </a:prstGeom>
            <a:solidFill>
              <a:schemeClr val="bg2">
                <a:lumMod val="25000"/>
                <a:lumOff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091F2C"/>
                </a:solidFill>
                <a:effectLst/>
                <a:uLnTx/>
                <a:uFillTx/>
                <a:latin typeface="Segoe UI"/>
                <a:ea typeface="Segoe UI" pitchFamily="34" charset="0"/>
                <a:cs typeface="Segoe UI" pitchFamily="34" charset="0"/>
              </a:endParaRPr>
            </a:p>
          </p:txBody>
        </p:sp>
        <p:sp>
          <p:nvSpPr>
            <p:cNvPr id="10" name="TextBox 9">
              <a:extLst>
                <a:ext uri="{FF2B5EF4-FFF2-40B4-BE49-F238E27FC236}">
                  <a16:creationId xmlns:a16="http://schemas.microsoft.com/office/drawing/2014/main" id="{B11B87EC-F66F-0127-7E2C-CCA35F8B73F6}"/>
                </a:ext>
              </a:extLst>
            </p:cNvPr>
            <p:cNvSpPr txBox="1"/>
            <p:nvPr/>
          </p:nvSpPr>
          <p:spPr>
            <a:xfrm>
              <a:off x="5970740" y="211684"/>
              <a:ext cx="1316001" cy="524514"/>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500" b="1" i="0" u="none" strike="noStrike" kern="1200" cap="none" spc="0" normalizeH="0" baseline="0" noProof="0">
                  <a:ln>
                    <a:noFill/>
                  </a:ln>
                  <a:solidFill>
                    <a:srgbClr val="091F2C"/>
                  </a:solidFill>
                  <a:effectLst/>
                  <a:uLnTx/>
                  <a:uFillTx/>
                  <a:latin typeface="Segoe UI"/>
                  <a:ea typeface="+mn-ea"/>
                  <a:cs typeface="+mn-cs"/>
                </a:rPr>
                <a:t>Step 2</a:t>
              </a:r>
            </a:p>
          </p:txBody>
        </p:sp>
      </p:grpSp>
      <p:grpSp>
        <p:nvGrpSpPr>
          <p:cNvPr id="14" name="Group 13">
            <a:extLst>
              <a:ext uri="{FF2B5EF4-FFF2-40B4-BE49-F238E27FC236}">
                <a16:creationId xmlns:a16="http://schemas.microsoft.com/office/drawing/2014/main" id="{1DDC5221-C41C-BECD-869F-A7374AD5C3D6}"/>
              </a:ext>
            </a:extLst>
          </p:cNvPr>
          <p:cNvGrpSpPr/>
          <p:nvPr/>
        </p:nvGrpSpPr>
        <p:grpSpPr>
          <a:xfrm>
            <a:off x="8616462" y="112016"/>
            <a:ext cx="3473242" cy="6662853"/>
            <a:chOff x="8582412" y="184749"/>
            <a:chExt cx="3382032" cy="6488491"/>
          </a:xfrm>
        </p:grpSpPr>
        <p:sp>
          <p:nvSpPr>
            <p:cNvPr id="5" name="Rectangle 4">
              <a:extLst>
                <a:ext uri="{FF2B5EF4-FFF2-40B4-BE49-F238E27FC236}">
                  <a16:creationId xmlns:a16="http://schemas.microsoft.com/office/drawing/2014/main" id="{3C173863-B351-BD23-0251-84B9DBE6D683}"/>
                </a:ext>
              </a:extLst>
            </p:cNvPr>
            <p:cNvSpPr/>
            <p:nvPr/>
          </p:nvSpPr>
          <p:spPr bwMode="auto">
            <a:xfrm>
              <a:off x="8582415" y="184757"/>
              <a:ext cx="3382027" cy="6488483"/>
            </a:xfrm>
            <a:prstGeom prst="rect">
              <a:avLst/>
            </a:prstGeom>
            <a:solidFill>
              <a:srgbClr val="EBEEF2"/>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091F2C"/>
                </a:solidFill>
                <a:effectLst/>
                <a:uLnTx/>
                <a:uFillTx/>
                <a:latin typeface="Segoe UI"/>
                <a:ea typeface="Segoe UI" pitchFamily="34" charset="0"/>
                <a:cs typeface="Segoe UI" pitchFamily="34" charset="0"/>
              </a:endParaRPr>
            </a:p>
          </p:txBody>
        </p:sp>
        <p:sp>
          <p:nvSpPr>
            <p:cNvPr id="8" name="Rectangle: Top Corners Snipped 7">
              <a:extLst>
                <a:ext uri="{FF2B5EF4-FFF2-40B4-BE49-F238E27FC236}">
                  <a16:creationId xmlns:a16="http://schemas.microsoft.com/office/drawing/2014/main" id="{748F55F5-63EC-C7B8-CB1B-778A6C21F30C}"/>
                </a:ext>
              </a:extLst>
            </p:cNvPr>
            <p:cNvSpPr/>
            <p:nvPr/>
          </p:nvSpPr>
          <p:spPr bwMode="auto">
            <a:xfrm rot="10800000">
              <a:off x="8582412" y="184749"/>
              <a:ext cx="3382032" cy="959480"/>
            </a:xfrm>
            <a:prstGeom prst="snip2SameRect">
              <a:avLst/>
            </a:prstGeom>
            <a:solidFill>
              <a:schemeClr val="bg2">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091F2C"/>
                </a:solidFill>
                <a:effectLst/>
                <a:uLnTx/>
                <a:uFillTx/>
                <a:latin typeface="Segoe UI"/>
                <a:ea typeface="Segoe UI" pitchFamily="34" charset="0"/>
                <a:cs typeface="Segoe UI" pitchFamily="34" charset="0"/>
              </a:endParaRPr>
            </a:p>
          </p:txBody>
        </p:sp>
        <p:sp>
          <p:nvSpPr>
            <p:cNvPr id="11" name="TextBox 10">
              <a:extLst>
                <a:ext uri="{FF2B5EF4-FFF2-40B4-BE49-F238E27FC236}">
                  <a16:creationId xmlns:a16="http://schemas.microsoft.com/office/drawing/2014/main" id="{AC3444A4-8E74-2D84-85AD-2A13537A381E}"/>
                </a:ext>
              </a:extLst>
            </p:cNvPr>
            <p:cNvSpPr txBox="1"/>
            <p:nvPr/>
          </p:nvSpPr>
          <p:spPr>
            <a:xfrm>
              <a:off x="9447881" y="211684"/>
              <a:ext cx="1316001" cy="524514"/>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500" b="1" i="0" u="none" strike="noStrike" kern="1200" cap="none" spc="0" normalizeH="0" baseline="0" noProof="0">
                  <a:ln>
                    <a:noFill/>
                  </a:ln>
                  <a:solidFill>
                    <a:srgbClr val="091F2C"/>
                  </a:solidFill>
                  <a:effectLst/>
                  <a:uLnTx/>
                  <a:uFillTx/>
                  <a:latin typeface="Segoe UI"/>
                  <a:ea typeface="+mn-ea"/>
                  <a:cs typeface="+mn-cs"/>
                </a:rPr>
                <a:t>Step 3</a:t>
              </a:r>
            </a:p>
          </p:txBody>
        </p:sp>
      </p:grpSp>
      <p:graphicFrame>
        <p:nvGraphicFramePr>
          <p:cNvPr id="15" name="Table 14">
            <a:extLst>
              <a:ext uri="{FF2B5EF4-FFF2-40B4-BE49-F238E27FC236}">
                <a16:creationId xmlns:a16="http://schemas.microsoft.com/office/drawing/2014/main" id="{04676B08-DD1A-4314-C6B6-08C978B1F635}"/>
              </a:ext>
            </a:extLst>
          </p:cNvPr>
          <p:cNvGraphicFramePr>
            <a:graphicFrameLocks noGrp="1"/>
          </p:cNvGraphicFramePr>
          <p:nvPr>
            <p:extLst>
              <p:ext uri="{D42A27DB-BD31-4B8C-83A1-F6EECF244321}">
                <p14:modId xmlns:p14="http://schemas.microsoft.com/office/powerpoint/2010/main" val="1881936049"/>
              </p:ext>
            </p:extLst>
          </p:nvPr>
        </p:nvGraphicFramePr>
        <p:xfrm>
          <a:off x="191957" y="678284"/>
          <a:ext cx="12089440" cy="5582920"/>
        </p:xfrm>
        <a:graphic>
          <a:graphicData uri="http://schemas.openxmlformats.org/drawingml/2006/table">
            <a:tbl>
              <a:tblPr firstRow="1" bandRow="1">
                <a:tableStyleId>{9D7B26C5-4107-4FEC-AEDC-1716B250A1EF}</a:tableStyleId>
              </a:tblPr>
              <a:tblGrid>
                <a:gridCol w="1515650">
                  <a:extLst>
                    <a:ext uri="{9D8B030D-6E8A-4147-A177-3AD203B41FA5}">
                      <a16:colId xmlns:a16="http://schemas.microsoft.com/office/drawing/2014/main" val="2623912628"/>
                    </a:ext>
                  </a:extLst>
                </a:gridCol>
                <a:gridCol w="3473993">
                  <a:extLst>
                    <a:ext uri="{9D8B030D-6E8A-4147-A177-3AD203B41FA5}">
                      <a16:colId xmlns:a16="http://schemas.microsoft.com/office/drawing/2014/main" val="1108657416"/>
                    </a:ext>
                  </a:extLst>
                </a:gridCol>
                <a:gridCol w="3481754">
                  <a:extLst>
                    <a:ext uri="{9D8B030D-6E8A-4147-A177-3AD203B41FA5}">
                      <a16:colId xmlns:a16="http://schemas.microsoft.com/office/drawing/2014/main" val="3966975809"/>
                    </a:ext>
                  </a:extLst>
                </a:gridCol>
                <a:gridCol w="3618043">
                  <a:extLst>
                    <a:ext uri="{9D8B030D-6E8A-4147-A177-3AD203B41FA5}">
                      <a16:colId xmlns:a16="http://schemas.microsoft.com/office/drawing/2014/main" val="132890761"/>
                    </a:ext>
                  </a:extLst>
                </a:gridCol>
              </a:tblGrid>
              <a:tr h="370840">
                <a:tc>
                  <a:txBody>
                    <a:bodyPr/>
                    <a:lstStyle/>
                    <a:p>
                      <a:r>
                        <a:rPr lang="en-US" b="1">
                          <a:solidFill>
                            <a:schemeClr val="tx1"/>
                          </a:solidFill>
                        </a:rPr>
                        <a:t>Focus</a:t>
                      </a:r>
                    </a:p>
                  </a:txBody>
                  <a:tcPr/>
                </a:tc>
                <a:tc>
                  <a:txBody>
                    <a:bodyPr/>
                    <a:lstStyle/>
                    <a:p>
                      <a:r>
                        <a:rPr lang="en-US" sz="1500" b="1">
                          <a:solidFill>
                            <a:schemeClr val="bg1"/>
                          </a:solidFill>
                        </a:rPr>
                        <a:t>Establish the Baseline</a:t>
                      </a:r>
                    </a:p>
                  </a:txBody>
                  <a:tcPr/>
                </a:tc>
                <a:tc>
                  <a:txBody>
                    <a:bodyPr/>
                    <a:lstStyle/>
                    <a:p>
                      <a:pPr algn="l"/>
                      <a:r>
                        <a:rPr lang="en-US" sz="1500" b="1">
                          <a:solidFill>
                            <a:schemeClr val="bg1"/>
                          </a:solidFill>
                        </a:rPr>
                        <a:t>Design the Governance Framework</a:t>
                      </a:r>
                    </a:p>
                  </a:txBody>
                  <a:tcPr/>
                </a:tc>
                <a:tc>
                  <a:txBody>
                    <a:bodyPr/>
                    <a:lstStyle/>
                    <a:p>
                      <a:r>
                        <a:rPr lang="en-US" sz="1500" b="1">
                          <a:solidFill>
                            <a:schemeClr val="bg1"/>
                          </a:solidFill>
                        </a:rPr>
                        <a:t>Monitor, Detect, Automate, Improve </a:t>
                      </a:r>
                    </a:p>
                  </a:txBody>
                  <a:tcPr/>
                </a:tc>
                <a:extLst>
                  <a:ext uri="{0D108BD9-81ED-4DB2-BD59-A6C34878D82A}">
                    <a16:rowId xmlns:a16="http://schemas.microsoft.com/office/drawing/2014/main" val="3392521462"/>
                  </a:ext>
                </a:extLst>
              </a:tr>
              <a:tr h="370840">
                <a:tc>
                  <a:txBody>
                    <a:bodyPr/>
                    <a:lstStyle/>
                    <a:p>
                      <a:endParaRPr lang="en-US" b="1">
                        <a:solidFill>
                          <a:schemeClr val="tx1"/>
                        </a:solidFill>
                      </a:endParaRPr>
                    </a:p>
                    <a:p>
                      <a:r>
                        <a:rPr lang="en-US" b="1">
                          <a:solidFill>
                            <a:schemeClr val="tx1"/>
                          </a:solidFill>
                        </a:rPr>
                        <a:t>Goals / Priorities</a:t>
                      </a:r>
                    </a:p>
                    <a:p>
                      <a:endParaRPr lang="en-US" b="1">
                        <a:solidFill>
                          <a:schemeClr val="tx1"/>
                        </a:solidFill>
                      </a:endParaRPr>
                    </a:p>
                  </a:txBody>
                  <a:tcPr/>
                </a:tc>
                <a:tc>
                  <a:txBody>
                    <a:bodyPr/>
                    <a:lstStyle/>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solidFill>
                            <a:schemeClr val="bg2"/>
                          </a:solidFill>
                        </a:rPr>
                        <a:t>Current-state inventory</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solidFill>
                            <a:schemeClr val="bg2"/>
                          </a:solidFill>
                        </a:rPr>
                        <a:t>Risk &amp; compliance mapping</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solidFill>
                            <a:schemeClr val="bg2"/>
                          </a:solidFill>
                        </a:rPr>
                        <a:t>Stakeholder alignment</a:t>
                      </a:r>
                    </a:p>
                  </a:txBody>
                  <a:tcPr/>
                </a:tc>
                <a:tc>
                  <a:txBody>
                    <a:bodyPr/>
                    <a:lstStyle/>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a:solidFill>
                            <a:schemeClr val="bg2"/>
                          </a:solidFill>
                          <a:latin typeface="+mn-lt"/>
                          <a:ea typeface="+mn-ea"/>
                          <a:cs typeface="+mn-cs"/>
                        </a:rPr>
                        <a:t>Secure by default foundation</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a:solidFill>
                            <a:schemeClr val="bg2"/>
                          </a:solidFill>
                          <a:latin typeface="+mn-lt"/>
                          <a:ea typeface="+mn-ea"/>
                          <a:cs typeface="+mn-cs"/>
                        </a:rPr>
                        <a:t>Empower makers w</a:t>
                      </a:r>
                      <a:r>
                        <a:rPr lang="en-US" sz="1200" b="0">
                          <a:solidFill>
                            <a:schemeClr val="bg1"/>
                          </a:solidFill>
                        </a:rPr>
                        <a:t>ith guardrails, not roadblocks</a:t>
                      </a:r>
                      <a:endParaRPr lang="en-US" sz="1200" b="0" kern="1200">
                        <a:solidFill>
                          <a:schemeClr val="bg2"/>
                        </a:solidFill>
                        <a:latin typeface="+mn-lt"/>
                        <a:ea typeface="+mn-ea"/>
                        <a:cs typeface="+mn-cs"/>
                      </a:endParaRP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a:solidFill>
                            <a:schemeClr val="bg2"/>
                          </a:solidFill>
                          <a:latin typeface="+mn-lt"/>
                          <a:ea typeface="+mn-ea"/>
                          <a:cs typeface="+mn-cs"/>
                        </a:rPr>
                        <a:t>Adhere to Regulatory &amp; Compliance requirements</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a:solidFill>
                            <a:schemeClr val="bg2"/>
                          </a:solidFill>
                          <a:latin typeface="+mn-lt"/>
                          <a:ea typeface="+mn-ea"/>
                          <a:cs typeface="+mn-cs"/>
                        </a:rPr>
                        <a:t>Consider operational scalability and cost management.</a:t>
                      </a:r>
                    </a:p>
                  </a:txBody>
                  <a:tcPr/>
                </a:tc>
                <a:tc>
                  <a:txBody>
                    <a:bodyPr/>
                    <a:lstStyle/>
                    <a:p>
                      <a:pPr marL="171450" indent="-171450">
                        <a:buFont typeface="Arial" panose="020B0604020202020204" pitchFamily="34" charset="0"/>
                        <a:buChar char="•"/>
                      </a:pPr>
                      <a:r>
                        <a:rPr lang="en-US" sz="1200" b="0" kern="1200">
                          <a:solidFill>
                            <a:schemeClr val="bg2"/>
                          </a:solidFill>
                          <a:latin typeface="+mn-lt"/>
                          <a:ea typeface="+mn-ea"/>
                          <a:cs typeface="+mn-cs"/>
                        </a:rPr>
                        <a:t>Reduce manual effort</a:t>
                      </a:r>
                    </a:p>
                    <a:p>
                      <a:pPr marL="171450" indent="-171450">
                        <a:buFont typeface="Arial" panose="020B0604020202020204" pitchFamily="34" charset="0"/>
                        <a:buChar char="•"/>
                      </a:pPr>
                      <a:r>
                        <a:rPr lang="en-US" sz="1200" b="0" kern="1200">
                          <a:solidFill>
                            <a:schemeClr val="bg2"/>
                          </a:solidFill>
                          <a:latin typeface="+mn-lt"/>
                          <a:ea typeface="+mn-ea"/>
                          <a:cs typeface="+mn-cs"/>
                        </a:rPr>
                        <a:t>Measure business impact</a:t>
                      </a:r>
                    </a:p>
                    <a:p>
                      <a:pPr marL="171450" indent="-171450">
                        <a:buFont typeface="Arial" panose="020B0604020202020204" pitchFamily="34" charset="0"/>
                        <a:buChar char="•"/>
                      </a:pPr>
                      <a:r>
                        <a:rPr lang="en-US" sz="1200" b="0" kern="1200">
                          <a:solidFill>
                            <a:schemeClr val="bg2"/>
                          </a:solidFill>
                          <a:latin typeface="+mn-lt"/>
                          <a:ea typeface="+mn-ea"/>
                          <a:cs typeface="+mn-cs"/>
                        </a:rPr>
                        <a:t>Proactive anomaly &amp; risk detection</a:t>
                      </a:r>
                    </a:p>
                    <a:p>
                      <a:pPr marL="171450" indent="-171450">
                        <a:buFont typeface="Arial" panose="020B0604020202020204" pitchFamily="34" charset="0"/>
                        <a:buChar char="•"/>
                      </a:pPr>
                      <a:r>
                        <a:rPr lang="en-US" sz="1200" b="0" kern="1200">
                          <a:solidFill>
                            <a:schemeClr val="bg2"/>
                          </a:solidFill>
                          <a:latin typeface="+mn-lt"/>
                          <a:ea typeface="+mn-ea"/>
                          <a:cs typeface="+mn-cs"/>
                        </a:rPr>
                        <a:t>Usage &amp; cost guardrails</a:t>
                      </a:r>
                    </a:p>
                    <a:p>
                      <a:pPr marL="171450" indent="-171450">
                        <a:buFont typeface="Arial" panose="020B0604020202020204" pitchFamily="34" charset="0"/>
                        <a:buChar char="•"/>
                      </a:pPr>
                      <a:r>
                        <a:rPr lang="en-US" sz="1200" b="0" kern="1200">
                          <a:solidFill>
                            <a:schemeClr val="bg2"/>
                          </a:solidFill>
                          <a:latin typeface="+mn-lt"/>
                          <a:ea typeface="+mn-ea"/>
                          <a:cs typeface="+mn-cs"/>
                        </a:rPr>
                        <a:t>Consistent policy enforcement</a:t>
                      </a:r>
                    </a:p>
                    <a:p>
                      <a:pPr marL="171450" indent="-171450">
                        <a:buFont typeface="Arial" panose="020B0604020202020204" pitchFamily="34" charset="0"/>
                        <a:buChar char="•"/>
                      </a:pPr>
                      <a:r>
                        <a:rPr lang="en-US" sz="1200" b="0" kern="1200">
                          <a:solidFill>
                            <a:schemeClr val="bg2"/>
                          </a:solidFill>
                          <a:latin typeface="+mn-lt"/>
                          <a:ea typeface="+mn-ea"/>
                          <a:cs typeface="+mn-cs"/>
                        </a:rPr>
                        <a:t>Continuous improvement loop</a:t>
                      </a:r>
                    </a:p>
                  </a:txBody>
                  <a:tcPr/>
                </a:tc>
                <a:extLst>
                  <a:ext uri="{0D108BD9-81ED-4DB2-BD59-A6C34878D82A}">
                    <a16:rowId xmlns:a16="http://schemas.microsoft.com/office/drawing/2014/main" val="2370572011"/>
                  </a:ext>
                </a:extLst>
              </a:tr>
              <a:tr h="415206">
                <a:tc>
                  <a:txBody>
                    <a:bodyPr/>
                    <a:lstStyle/>
                    <a:p>
                      <a:endParaRPr lang="en-US" b="1">
                        <a:solidFill>
                          <a:schemeClr val="tx1"/>
                        </a:solidFill>
                      </a:endParaRPr>
                    </a:p>
                    <a:p>
                      <a:r>
                        <a:rPr lang="en-US" b="1">
                          <a:solidFill>
                            <a:schemeClr val="tx1"/>
                          </a:solidFill>
                        </a:rPr>
                        <a:t>People</a:t>
                      </a:r>
                    </a:p>
                    <a:p>
                      <a:endParaRPr lang="en-US" b="1">
                        <a:solidFill>
                          <a:schemeClr val="tx1"/>
                        </a:solidFill>
                      </a:endParaRPr>
                    </a:p>
                  </a:txBody>
                  <a:tcPr/>
                </a:tc>
                <a:tc>
                  <a:txBody>
                    <a:bodyPr/>
                    <a:lstStyle/>
                    <a:p>
                      <a:pPr marL="171450" indent="-171450">
                        <a:buFont typeface="Arial" panose="020B0604020202020204" pitchFamily="34" charset="0"/>
                        <a:buChar char="•"/>
                      </a:pPr>
                      <a:r>
                        <a:rPr lang="en-US" sz="1200" b="0" kern="1200">
                          <a:solidFill>
                            <a:schemeClr val="bg2"/>
                          </a:solidFill>
                          <a:latin typeface="+mn-lt"/>
                          <a:ea typeface="+mn-ea"/>
                          <a:cs typeface="+mn-cs"/>
                        </a:rPr>
                        <a:t>Define Roles &amp; Responsibilities : Who owns security, compliance, environments, agents and maker success?</a:t>
                      </a:r>
                    </a:p>
                    <a:p>
                      <a:pPr marL="171450" marR="0" lvl="0" indent="-1714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t-IT" sz="1200" b="0" kern="1200">
                          <a:solidFill>
                            <a:schemeClr val="bg2"/>
                          </a:solidFill>
                          <a:latin typeface="+mn-lt"/>
                          <a:ea typeface="+mn-ea"/>
                          <a:cs typeface="+mn-cs"/>
                        </a:rPr>
                        <a:t>RACI (Responsible, Accountable, Consulting,  Informed) matrix in governance charter</a:t>
                      </a:r>
                    </a:p>
                    <a:p>
                      <a:pPr marL="171450" indent="-171450">
                        <a:buFont typeface="Arial" panose="020B0604020202020204" pitchFamily="34" charset="0"/>
                        <a:buChar char="•"/>
                      </a:pPr>
                      <a:endParaRPr lang="en-US" sz="1200" b="0" kern="1200">
                        <a:solidFill>
                          <a:schemeClr val="bg2"/>
                        </a:solidFill>
                        <a:latin typeface="+mn-lt"/>
                        <a:ea typeface="+mn-ea"/>
                        <a:cs typeface="+mn-cs"/>
                      </a:endParaRPr>
                    </a:p>
                  </a:txBody>
                  <a:tcPr/>
                </a:tc>
                <a:tc>
                  <a:txBody>
                    <a:bodyPr/>
                    <a:lstStyle/>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a:solidFill>
                            <a:schemeClr val="bg2"/>
                          </a:solidFill>
                          <a:latin typeface="+mn-lt"/>
                          <a:ea typeface="+mn-ea"/>
                          <a:cs typeface="+mn-cs"/>
                        </a:rPr>
                        <a:t>Identify executive sponsors to align outcomes with business OKRs.</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a:solidFill>
                            <a:schemeClr val="bg2"/>
                          </a:solidFill>
                          <a:latin typeface="+mn-lt"/>
                          <a:ea typeface="+mn-ea"/>
                          <a:cs typeface="+mn-cs"/>
                        </a:rPr>
                        <a:t>Establish a Copilot </a:t>
                      </a:r>
                      <a:r>
                        <a:rPr lang="en-US" sz="1200" b="0" kern="1200" err="1">
                          <a:solidFill>
                            <a:schemeClr val="bg2"/>
                          </a:solidFill>
                          <a:latin typeface="+mn-lt"/>
                          <a:ea typeface="+mn-ea"/>
                          <a:cs typeface="+mn-cs"/>
                        </a:rPr>
                        <a:t>CoE</a:t>
                      </a:r>
                      <a:r>
                        <a:rPr lang="en-US" sz="1200" b="0" kern="1200">
                          <a:solidFill>
                            <a:schemeClr val="bg2"/>
                          </a:solidFill>
                          <a:latin typeface="+mn-lt"/>
                          <a:ea typeface="+mn-ea"/>
                          <a:cs typeface="+mn-cs"/>
                        </a:rPr>
                        <a:t> or a security * Compliance team.</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a:solidFill>
                            <a:schemeClr val="bg2"/>
                          </a:solidFill>
                          <a:latin typeface="+mn-lt"/>
                          <a:ea typeface="+mn-ea"/>
                          <a:cs typeface="+mn-cs"/>
                        </a:rPr>
                        <a:t>Establish training for product owners. </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solidFill>
                            <a:schemeClr val="bg1"/>
                          </a:solidFill>
                        </a:rPr>
                        <a:t>R&amp;R : Clear role definitions enable smooth governance and accountability across all departments</a:t>
                      </a:r>
                      <a:endParaRPr lang="en-US" sz="1200" b="0" kern="1200">
                        <a:solidFill>
                          <a:schemeClr val="bg1"/>
                        </a:solidFill>
                        <a:latin typeface="+mn-lt"/>
                        <a:ea typeface="+mn-ea"/>
                        <a:cs typeface="+mn-cs"/>
                      </a:endParaRPr>
                    </a:p>
                  </a:txBody>
                  <a:tcPr/>
                </a:tc>
                <a:tc>
                  <a:txBody>
                    <a:bodyPr/>
                    <a:lstStyle/>
                    <a:p>
                      <a:pPr marL="171450" indent="-171450">
                        <a:buFont typeface="Arial" panose="020B0604020202020204" pitchFamily="34" charset="0"/>
                        <a:buChar char="•"/>
                      </a:pPr>
                      <a:r>
                        <a:rPr lang="en-US" sz="1200">
                          <a:solidFill>
                            <a:schemeClr val="bg2"/>
                          </a:solidFill>
                        </a:rPr>
                        <a:t>Review defined KPIs (resolution rate, CSAT)</a:t>
                      </a:r>
                    </a:p>
                    <a:p>
                      <a:pPr marL="171450" indent="-171450">
                        <a:buFont typeface="Arial" panose="020B0604020202020204" pitchFamily="34" charset="0"/>
                        <a:buChar char="•"/>
                      </a:pPr>
                      <a:r>
                        <a:rPr lang="en-US" sz="1200">
                          <a:solidFill>
                            <a:schemeClr val="bg2"/>
                          </a:solidFill>
                        </a:rPr>
                        <a:t>Prioritize enhancements from telemetry &amp; analytics</a:t>
                      </a:r>
                    </a:p>
                    <a:p>
                      <a:pPr marL="171450" indent="-171450">
                        <a:buFont typeface="Arial" panose="020B0604020202020204" pitchFamily="34" charset="0"/>
                        <a:buChar char="•"/>
                      </a:pPr>
                      <a:r>
                        <a:rPr lang="en-US" sz="1200">
                          <a:solidFill>
                            <a:schemeClr val="bg2"/>
                          </a:solidFill>
                        </a:rPr>
                        <a:t>Investigate anomalies; update risk models</a:t>
                      </a:r>
                      <a:endParaRPr lang="en-US" sz="1200" b="0" kern="1200">
                        <a:solidFill>
                          <a:schemeClr val="bg2"/>
                        </a:solidFill>
                        <a:latin typeface="+mn-lt"/>
                        <a:ea typeface="+mn-ea"/>
                        <a:cs typeface="+mn-cs"/>
                      </a:endParaRPr>
                    </a:p>
                  </a:txBody>
                  <a:tcPr/>
                </a:tc>
                <a:extLst>
                  <a:ext uri="{0D108BD9-81ED-4DB2-BD59-A6C34878D82A}">
                    <a16:rowId xmlns:a16="http://schemas.microsoft.com/office/drawing/2014/main" val="3549645837"/>
                  </a:ext>
                </a:extLst>
              </a:tr>
              <a:tr h="370840">
                <a:tc>
                  <a:txBody>
                    <a:bodyPr/>
                    <a:lstStyle/>
                    <a:p>
                      <a:endParaRPr lang="en-US" b="1">
                        <a:solidFill>
                          <a:schemeClr val="tx1"/>
                        </a:solidFill>
                      </a:endParaRPr>
                    </a:p>
                    <a:p>
                      <a:r>
                        <a:rPr lang="en-US" b="1">
                          <a:solidFill>
                            <a:schemeClr val="tx1"/>
                          </a:solidFill>
                        </a:rPr>
                        <a:t>Process</a:t>
                      </a:r>
                    </a:p>
                    <a:p>
                      <a:endParaRPr lang="en-US" b="1">
                        <a:solidFill>
                          <a:schemeClr val="tx1"/>
                        </a:solidFill>
                      </a:endParaRPr>
                    </a:p>
                  </a:txBody>
                  <a:tcPr/>
                </a:tc>
                <a:tc>
                  <a:txBody>
                    <a:bodyPr/>
                    <a:lstStyle/>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a:solidFill>
                            <a:schemeClr val="bg2"/>
                          </a:solidFill>
                          <a:latin typeface="+mn-lt"/>
                          <a:ea typeface="+mn-ea"/>
                          <a:cs typeface="+mn-cs"/>
                        </a:rPr>
                        <a:t>Which regulations apply (GDPR, </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a:solidFill>
                            <a:schemeClr val="bg2"/>
                          </a:solidFill>
                          <a:latin typeface="+mn-lt"/>
                          <a:ea typeface="+mn-ea"/>
                          <a:cs typeface="+mn-cs"/>
                        </a:rPr>
                        <a:t>HIPAA, PCI, etc.)? </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a:solidFill>
                            <a:schemeClr val="bg2"/>
                          </a:solidFill>
                          <a:latin typeface="+mn-lt"/>
                          <a:ea typeface="+mn-ea"/>
                          <a:cs typeface="+mn-cs"/>
                        </a:rPr>
                        <a:t> What is the org’s risk appetite?</a:t>
                      </a:r>
                    </a:p>
                  </a:txBody>
                  <a:tcPr/>
                </a:tc>
                <a:tc>
                  <a:txBody>
                    <a:bodyPr/>
                    <a:lstStyle/>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a:solidFill>
                            <a:schemeClr val="bg2"/>
                          </a:solidFill>
                          <a:latin typeface="+mn-lt"/>
                          <a:ea typeface="+mn-ea"/>
                          <a:cs typeface="+mn-cs"/>
                        </a:rPr>
                        <a:t>Establish an environment strategy.</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a:solidFill>
                            <a:schemeClr val="bg2"/>
                          </a:solidFill>
                          <a:latin typeface="+mn-lt"/>
                          <a:ea typeface="+mn-ea"/>
                          <a:cs typeface="+mn-cs"/>
                        </a:rPr>
                        <a:t>Establish an ALM process.</a:t>
                      </a:r>
                    </a:p>
                  </a:txBody>
                  <a:tcPr/>
                </a:tc>
                <a:tc>
                  <a:txBody>
                    <a:bodyPr/>
                    <a:lstStyle/>
                    <a:p>
                      <a:pPr marL="171450" indent="-171450">
                        <a:buFont typeface="Arial" panose="020B0604020202020204" pitchFamily="34" charset="0"/>
                        <a:buChar char="•"/>
                      </a:pPr>
                      <a:r>
                        <a:rPr lang="en-US" sz="1200">
                          <a:solidFill>
                            <a:schemeClr val="bg2"/>
                          </a:solidFill>
                        </a:rPr>
                        <a:t>Capacity &amp; Cost Alerting</a:t>
                      </a:r>
                    </a:p>
                    <a:p>
                      <a:pPr marL="171450" marR="0" lvl="0" indent="-1714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a:solidFill>
                            <a:schemeClr val="bg2"/>
                          </a:solidFill>
                          <a:latin typeface="+mn-lt"/>
                          <a:ea typeface="+mn-ea"/>
                          <a:cs typeface="+mn-cs"/>
                        </a:rPr>
                        <a:t>Automated ALM Pipeline </a:t>
                      </a:r>
                    </a:p>
                    <a:p>
                      <a:pPr marL="171450" indent="-171450">
                        <a:buFont typeface="Arial" panose="020B0604020202020204" pitchFamily="34" charset="0"/>
                        <a:buChar char="•"/>
                      </a:pPr>
                      <a:r>
                        <a:rPr lang="en-US" sz="1200" b="0">
                          <a:solidFill>
                            <a:schemeClr val="bg2"/>
                          </a:solidFill>
                        </a:rPr>
                        <a:t>Anomaly Detection &amp; Response </a:t>
                      </a:r>
                      <a:endParaRPr lang="en-US" sz="1200" b="0" kern="1200">
                        <a:solidFill>
                          <a:schemeClr val="bg2"/>
                        </a:solidFill>
                        <a:latin typeface="+mn-lt"/>
                        <a:ea typeface="+mn-ea"/>
                        <a:cs typeface="+mn-cs"/>
                      </a:endParaRPr>
                    </a:p>
                  </a:txBody>
                  <a:tcPr/>
                </a:tc>
                <a:extLst>
                  <a:ext uri="{0D108BD9-81ED-4DB2-BD59-A6C34878D82A}">
                    <a16:rowId xmlns:a16="http://schemas.microsoft.com/office/drawing/2014/main" val="3994222728"/>
                  </a:ext>
                </a:extLst>
              </a:tr>
              <a:tr h="370840">
                <a:tc>
                  <a:txBody>
                    <a:bodyPr/>
                    <a:lstStyle/>
                    <a:p>
                      <a:endParaRPr lang="en-US" b="1">
                        <a:solidFill>
                          <a:schemeClr val="tx1"/>
                        </a:solidFill>
                      </a:endParaRPr>
                    </a:p>
                    <a:p>
                      <a:r>
                        <a:rPr lang="en-US" b="1">
                          <a:solidFill>
                            <a:schemeClr val="tx1"/>
                          </a:solidFill>
                        </a:rPr>
                        <a:t>Tools</a:t>
                      </a:r>
                    </a:p>
                    <a:p>
                      <a:endParaRPr lang="en-US" b="1">
                        <a:solidFill>
                          <a:schemeClr val="tx1"/>
                        </a:solidFill>
                      </a:endParaRPr>
                    </a:p>
                  </a:txBody>
                  <a:tcPr/>
                </a:tc>
                <a:tc>
                  <a:txBody>
                    <a:bodyPr/>
                    <a:lstStyle/>
                    <a:p>
                      <a:pPr marL="285750" indent="-285750">
                        <a:buFont typeface="Arial" panose="020B0604020202020204" pitchFamily="34" charset="0"/>
                        <a:buChar char="•"/>
                      </a:pPr>
                      <a:r>
                        <a:rPr lang="en-US" sz="1200" b="0" kern="1200">
                          <a:solidFill>
                            <a:schemeClr val="bg2"/>
                          </a:solidFill>
                          <a:latin typeface="+mn-lt"/>
                          <a:ea typeface="+mn-ea"/>
                          <a:cs typeface="+mn-cs"/>
                        </a:rPr>
                        <a:t>Power Platfrom Admin Center (PPAC) – Manage Hub</a:t>
                      </a:r>
                    </a:p>
                    <a:p>
                      <a:pPr marL="285750" indent="-285750">
                        <a:buFont typeface="Arial" panose="020B0604020202020204" pitchFamily="34" charset="0"/>
                        <a:buChar char="•"/>
                      </a:pPr>
                      <a:r>
                        <a:rPr lang="en-US" sz="1200" b="0" kern="1200">
                          <a:solidFill>
                            <a:schemeClr val="bg2"/>
                          </a:solidFill>
                          <a:latin typeface="+mn-lt"/>
                          <a:ea typeface="+mn-ea"/>
                          <a:cs typeface="+mn-cs"/>
                        </a:rPr>
                        <a:t>M365 admin center – Integrated apps / Agents (MAC)</a:t>
                      </a:r>
                    </a:p>
                    <a:p>
                      <a:pPr marL="285750" indent="-285750">
                        <a:buFont typeface="Arial" panose="020B0604020202020204" pitchFamily="34" charset="0"/>
                        <a:buChar char="•"/>
                      </a:pPr>
                      <a:r>
                        <a:rPr lang="en-US" sz="1200" b="0" kern="1200">
                          <a:solidFill>
                            <a:schemeClr val="bg2"/>
                          </a:solidFill>
                          <a:latin typeface="+mn-lt"/>
                          <a:ea typeface="+mn-ea"/>
                          <a:cs typeface="+mn-cs"/>
                        </a:rPr>
                        <a:t>Center of Excellence Starter Kit (CoE)</a:t>
                      </a:r>
                    </a:p>
                  </a:txBody>
                  <a:tcPr/>
                </a:tc>
                <a:tc>
                  <a:txBody>
                    <a:bodyPr/>
                    <a:lstStyle/>
                    <a:p>
                      <a:pPr marL="285750" indent="-285750">
                        <a:buFont typeface="Arial" panose="020B0604020202020204" pitchFamily="34" charset="0"/>
                        <a:buChar char="•"/>
                      </a:pPr>
                      <a:r>
                        <a:rPr lang="en-US" sz="1200" b="0" kern="1200">
                          <a:solidFill>
                            <a:schemeClr val="bg2"/>
                          </a:solidFill>
                          <a:latin typeface="+mn-lt"/>
                          <a:ea typeface="+mn-ea"/>
                          <a:cs typeface="+mn-cs"/>
                        </a:rPr>
                        <a:t>PPAC</a:t>
                      </a:r>
                    </a:p>
                    <a:p>
                      <a:pPr marL="285750" indent="-285750">
                        <a:buFont typeface="Arial" panose="020B0604020202020204" pitchFamily="34" charset="0"/>
                        <a:buChar char="•"/>
                      </a:pPr>
                      <a:r>
                        <a:rPr lang="en-US" sz="1200" b="0" kern="1200">
                          <a:solidFill>
                            <a:schemeClr val="bg2"/>
                          </a:solidFill>
                          <a:latin typeface="+mn-lt"/>
                          <a:ea typeface="+mn-ea"/>
                          <a:cs typeface="+mn-cs"/>
                        </a:rPr>
                        <a:t>Managed Environments &amp; Environment Groups.</a:t>
                      </a:r>
                    </a:p>
                    <a:p>
                      <a:pPr marL="285750" indent="-285750">
                        <a:buFont typeface="Arial" panose="020B0604020202020204" pitchFamily="34" charset="0"/>
                        <a:buChar char="•"/>
                      </a:pPr>
                      <a:r>
                        <a:rPr lang="en-US" sz="1200" b="0" kern="1200">
                          <a:solidFill>
                            <a:schemeClr val="bg2"/>
                          </a:solidFill>
                          <a:latin typeface="+mn-lt"/>
                          <a:ea typeface="+mn-ea"/>
                          <a:cs typeface="+mn-cs"/>
                        </a:rPr>
                        <a:t>DLP / Policies</a:t>
                      </a:r>
                    </a:p>
                    <a:p>
                      <a:pPr marL="285750" indent="-285750">
                        <a:buFont typeface="Arial" panose="020B0604020202020204" pitchFamily="34" charset="0"/>
                        <a:buChar char="•"/>
                      </a:pPr>
                      <a:r>
                        <a:rPr lang="en-US" sz="1200" b="0" kern="1200">
                          <a:solidFill>
                            <a:schemeClr val="bg2"/>
                          </a:solidFill>
                          <a:latin typeface="+mn-lt"/>
                          <a:ea typeface="+mn-ea"/>
                          <a:cs typeface="+mn-cs"/>
                        </a:rPr>
                        <a:t>Microsoft Purview</a:t>
                      </a:r>
                    </a:p>
                    <a:p>
                      <a:pPr marL="285750" indent="-285750">
                        <a:buFont typeface="Arial" panose="020B0604020202020204" pitchFamily="34" charset="0"/>
                        <a:buChar char="•"/>
                      </a:pPr>
                      <a:r>
                        <a:rPr lang="en-US" sz="1200" b="0" kern="1200" err="1">
                          <a:solidFill>
                            <a:schemeClr val="bg2"/>
                          </a:solidFill>
                          <a:latin typeface="+mn-lt"/>
                          <a:ea typeface="+mn-ea"/>
                          <a:cs typeface="+mn-cs"/>
                        </a:rPr>
                        <a:t>CoE</a:t>
                      </a:r>
                      <a:r>
                        <a:rPr lang="en-US" sz="1200" b="0" kern="1200">
                          <a:solidFill>
                            <a:schemeClr val="bg2"/>
                          </a:solidFill>
                          <a:latin typeface="+mn-lt"/>
                          <a:ea typeface="+mn-ea"/>
                          <a:cs typeface="+mn-cs"/>
                        </a:rPr>
                        <a:t> Starter Kit</a:t>
                      </a:r>
                    </a:p>
                    <a:p>
                      <a:endParaRPr lang="en-US" sz="1200"/>
                    </a:p>
                  </a:txBody>
                  <a:tcPr/>
                </a:tc>
                <a:tc>
                  <a:txBody>
                    <a:bodyPr/>
                    <a:lstStyle/>
                    <a:p>
                      <a:pPr marL="285750" indent="-285750">
                        <a:buFont typeface="Arial" panose="020B0604020202020204" pitchFamily="34" charset="0"/>
                        <a:buChar char="•"/>
                      </a:pPr>
                      <a:r>
                        <a:rPr lang="en-US" sz="1200" b="0" kern="1200">
                          <a:solidFill>
                            <a:schemeClr val="bg2"/>
                          </a:solidFill>
                          <a:latin typeface="+mn-lt"/>
                          <a:ea typeface="+mn-ea"/>
                          <a:cs typeface="+mn-cs"/>
                        </a:rPr>
                        <a:t>PPAC</a:t>
                      </a:r>
                    </a:p>
                    <a:p>
                      <a:pPr marL="285750" indent="-285750">
                        <a:buFont typeface="Arial" panose="020B0604020202020204" pitchFamily="34" charset="0"/>
                        <a:buChar char="•"/>
                      </a:pPr>
                      <a:r>
                        <a:rPr lang="en-US" sz="1200">
                          <a:solidFill>
                            <a:schemeClr val="bg2"/>
                          </a:solidFill>
                        </a:rPr>
                        <a:t>Sentinel analytics</a:t>
                      </a:r>
                    </a:p>
                    <a:p>
                      <a:pPr marL="285750" indent="-285750">
                        <a:buFont typeface="Arial" panose="020B0604020202020204" pitchFamily="34" charset="0"/>
                        <a:buChar char="•"/>
                      </a:pPr>
                      <a:r>
                        <a:rPr lang="en-US" sz="1200" b="0" kern="1200">
                          <a:solidFill>
                            <a:schemeClr val="bg2"/>
                          </a:solidFill>
                          <a:latin typeface="+mn-lt"/>
                          <a:ea typeface="+mn-ea"/>
                          <a:cs typeface="+mn-cs"/>
                        </a:rPr>
                        <a:t>DLP / Policies</a:t>
                      </a:r>
                    </a:p>
                    <a:p>
                      <a:pPr marL="285750" indent="-285750">
                        <a:buFont typeface="Arial" panose="020B0604020202020204" pitchFamily="34" charset="0"/>
                        <a:buChar char="•"/>
                      </a:pPr>
                      <a:r>
                        <a:rPr lang="en-US" sz="1200" b="0" kern="1200">
                          <a:solidFill>
                            <a:schemeClr val="bg2"/>
                          </a:solidFill>
                          <a:latin typeface="+mn-lt"/>
                          <a:ea typeface="+mn-ea"/>
                          <a:cs typeface="+mn-cs"/>
                        </a:rPr>
                        <a:t>Microsoft Purview</a:t>
                      </a:r>
                    </a:p>
                    <a:p>
                      <a:pPr marL="285750" indent="-285750">
                        <a:buFont typeface="Arial" panose="020B0604020202020204" pitchFamily="34" charset="0"/>
                        <a:buChar char="•"/>
                      </a:pPr>
                      <a:r>
                        <a:rPr lang="en-US" sz="1200" b="0" kern="1200">
                          <a:solidFill>
                            <a:schemeClr val="bg2"/>
                          </a:solidFill>
                          <a:latin typeface="+mn-lt"/>
                          <a:ea typeface="+mn-ea"/>
                          <a:cs typeface="+mn-cs"/>
                        </a:rPr>
                        <a:t>CoE Starter Kit</a:t>
                      </a:r>
                    </a:p>
                    <a:p>
                      <a:pPr marL="285750" indent="-285750">
                        <a:buFont typeface="Arial" panose="020B0604020202020204" pitchFamily="34" charset="0"/>
                        <a:buChar char="•"/>
                      </a:pPr>
                      <a:r>
                        <a:rPr lang="en-US" sz="1200">
                          <a:solidFill>
                            <a:schemeClr val="bg2"/>
                          </a:solidFill>
                        </a:rPr>
                        <a:t>Azure Monitor &amp; Application Insights</a:t>
                      </a:r>
                      <a:endParaRPr lang="en-US" sz="1200" b="0" kern="1200">
                        <a:solidFill>
                          <a:schemeClr val="bg2"/>
                        </a:solidFill>
                        <a:latin typeface="+mn-lt"/>
                        <a:ea typeface="+mn-ea"/>
                        <a:cs typeface="+mn-cs"/>
                      </a:endParaRPr>
                    </a:p>
                    <a:p>
                      <a:endParaRPr lang="en-US" sz="1200" b="0" kern="1200">
                        <a:solidFill>
                          <a:schemeClr val="bg2"/>
                        </a:solidFill>
                        <a:latin typeface="+mn-lt"/>
                        <a:ea typeface="+mn-ea"/>
                        <a:cs typeface="+mn-cs"/>
                      </a:endParaRPr>
                    </a:p>
                  </a:txBody>
                  <a:tcPr/>
                </a:tc>
                <a:extLst>
                  <a:ext uri="{0D108BD9-81ED-4DB2-BD59-A6C34878D82A}">
                    <a16:rowId xmlns:a16="http://schemas.microsoft.com/office/drawing/2014/main" val="3123509148"/>
                  </a:ext>
                </a:extLst>
              </a:tr>
            </a:tbl>
          </a:graphicData>
        </a:graphic>
      </p:graphicFrame>
      <p:pic>
        <p:nvPicPr>
          <p:cNvPr id="16" name="Picture 15">
            <a:extLst>
              <a:ext uri="{FF2B5EF4-FFF2-40B4-BE49-F238E27FC236}">
                <a16:creationId xmlns:a16="http://schemas.microsoft.com/office/drawing/2014/main" id="{1263E4B6-2F4E-37AD-3865-ED91008B53CA}"/>
              </a:ext>
            </a:extLst>
          </p:cNvPr>
          <p:cNvPicPr>
            <a:picLocks noChangeAspect="1"/>
          </p:cNvPicPr>
          <p:nvPr/>
        </p:nvPicPr>
        <p:blipFill>
          <a:blip r:embed="rId4"/>
          <a:stretch>
            <a:fillRect/>
          </a:stretch>
        </p:blipFill>
        <p:spPr>
          <a:xfrm>
            <a:off x="2393637" y="3469744"/>
            <a:ext cx="771594" cy="419449"/>
          </a:xfrm>
          <a:prstGeom prst="rect">
            <a:avLst/>
          </a:prstGeom>
        </p:spPr>
      </p:pic>
    </p:spTree>
    <p:extLst>
      <p:ext uri="{BB962C8B-B14F-4D97-AF65-F5344CB8AC3E}">
        <p14:creationId xmlns:p14="http://schemas.microsoft.com/office/powerpoint/2010/main" val="1245659000"/>
      </p:ext>
    </p:extLst>
  </p:cSld>
  <p:clrMapOvr>
    <a:masterClrMapping/>
  </p:clrMapOvr>
  <p:transition>
    <p:fade/>
  </p:transition>
  <p:extLst>
    <p:ext uri="{6950BFC3-D8DA-4A85-94F7-54DA5524770B}">
      <p188:commentRel xmlns:p188="http://schemas.microsoft.com/office/powerpoint/2018/8/main" r:id="rId3"/>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0B7873D1-E7AE-ABEC-C1A7-0E261EC515D0}"/>
              </a:ext>
              <a:ext uri="{C183D7F6-B498-43B3-948B-1728B52AA6E4}">
                <adec:decorative xmlns:adec="http://schemas.microsoft.com/office/drawing/2017/decorative" val="1"/>
              </a:ext>
            </a:extLst>
          </p:cNvPr>
          <p:cNvSpPr/>
          <p:nvPr/>
        </p:nvSpPr>
        <p:spPr bwMode="auto">
          <a:xfrm>
            <a:off x="596900" y="2183901"/>
            <a:ext cx="1691640" cy="1944234"/>
          </a:xfrm>
          <a:prstGeom prst="roundRect">
            <a:avLst>
              <a:gd name="adj" fmla="val 6164"/>
            </a:avLst>
          </a:prstGeom>
          <a:noFill/>
          <a:ln w="12700">
            <a:solidFill>
              <a:schemeClr val="tx1">
                <a:lumMod val="95000"/>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091F2C"/>
              </a:solidFill>
              <a:effectLst/>
              <a:uLnTx/>
              <a:uFillTx/>
              <a:latin typeface="Segoe UI"/>
              <a:ea typeface="+mn-ea"/>
              <a:cs typeface="Segoe UI" pitchFamily="34" charset="0"/>
            </a:endParaRPr>
          </a:p>
        </p:txBody>
      </p:sp>
      <p:sp>
        <p:nvSpPr>
          <p:cNvPr id="20" name="Rectangle: Rounded Corners 19">
            <a:extLst>
              <a:ext uri="{FF2B5EF4-FFF2-40B4-BE49-F238E27FC236}">
                <a16:creationId xmlns:a16="http://schemas.microsoft.com/office/drawing/2014/main" id="{F8A2428E-31D0-CF9B-7A5F-103A63BD21AC}"/>
              </a:ext>
              <a:ext uri="{C183D7F6-B498-43B3-948B-1728B52AA6E4}">
                <adec:decorative xmlns:adec="http://schemas.microsoft.com/office/drawing/2017/decorative" val="1"/>
              </a:ext>
            </a:extLst>
          </p:cNvPr>
          <p:cNvSpPr/>
          <p:nvPr/>
        </p:nvSpPr>
        <p:spPr bwMode="auto">
          <a:xfrm>
            <a:off x="596498" y="4299785"/>
            <a:ext cx="1691640" cy="1944234"/>
          </a:xfrm>
          <a:prstGeom prst="roundRect">
            <a:avLst>
              <a:gd name="adj" fmla="val 6164"/>
            </a:avLst>
          </a:prstGeom>
          <a:noFill/>
          <a:ln w="12700">
            <a:solidFill>
              <a:schemeClr val="tx1">
                <a:lumMod val="95000"/>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091F2C"/>
              </a:solidFill>
              <a:effectLst/>
              <a:uLnTx/>
              <a:uFillTx/>
              <a:latin typeface="Segoe UI"/>
              <a:ea typeface="+mn-ea"/>
              <a:cs typeface="Segoe UI" pitchFamily="34" charset="0"/>
            </a:endParaRPr>
          </a:p>
        </p:txBody>
      </p:sp>
      <p:sp>
        <p:nvSpPr>
          <p:cNvPr id="21" name="Rectangle: Rounded Corners 20">
            <a:extLst>
              <a:ext uri="{FF2B5EF4-FFF2-40B4-BE49-F238E27FC236}">
                <a16:creationId xmlns:a16="http://schemas.microsoft.com/office/drawing/2014/main" id="{0241C6D8-4C2F-E93A-D3E9-C5AB13236822}"/>
              </a:ext>
              <a:ext uri="{C183D7F6-B498-43B3-948B-1728B52AA6E4}">
                <adec:decorative xmlns:adec="http://schemas.microsoft.com/office/drawing/2017/decorative" val="1"/>
              </a:ext>
            </a:extLst>
          </p:cNvPr>
          <p:cNvSpPr/>
          <p:nvPr/>
        </p:nvSpPr>
        <p:spPr bwMode="auto">
          <a:xfrm>
            <a:off x="2464061" y="2183901"/>
            <a:ext cx="1691640" cy="1944234"/>
          </a:xfrm>
          <a:prstGeom prst="roundRect">
            <a:avLst>
              <a:gd name="adj" fmla="val 6164"/>
            </a:avLst>
          </a:prstGeom>
          <a:noFill/>
          <a:ln w="12700">
            <a:solidFill>
              <a:schemeClr val="tx1">
                <a:lumMod val="95000"/>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091F2C"/>
              </a:solidFill>
              <a:effectLst/>
              <a:uLnTx/>
              <a:uFillTx/>
              <a:latin typeface="Segoe UI"/>
              <a:ea typeface="+mn-ea"/>
              <a:cs typeface="Segoe UI" pitchFamily="34" charset="0"/>
            </a:endParaRPr>
          </a:p>
        </p:txBody>
      </p:sp>
      <p:sp>
        <p:nvSpPr>
          <p:cNvPr id="22" name="Rectangle: Rounded Corners 21">
            <a:extLst>
              <a:ext uri="{FF2B5EF4-FFF2-40B4-BE49-F238E27FC236}">
                <a16:creationId xmlns:a16="http://schemas.microsoft.com/office/drawing/2014/main" id="{C56A701D-54CE-4589-0FCD-4A2B24113864}"/>
              </a:ext>
              <a:ext uri="{C183D7F6-B498-43B3-948B-1728B52AA6E4}">
                <adec:decorative xmlns:adec="http://schemas.microsoft.com/office/drawing/2017/decorative" val="1"/>
              </a:ext>
            </a:extLst>
          </p:cNvPr>
          <p:cNvSpPr/>
          <p:nvPr/>
        </p:nvSpPr>
        <p:spPr bwMode="auto">
          <a:xfrm>
            <a:off x="2460668" y="4299785"/>
            <a:ext cx="1691640" cy="1944234"/>
          </a:xfrm>
          <a:prstGeom prst="roundRect">
            <a:avLst>
              <a:gd name="adj" fmla="val 6164"/>
            </a:avLst>
          </a:prstGeom>
          <a:noFill/>
          <a:ln w="12700">
            <a:solidFill>
              <a:schemeClr val="tx1">
                <a:lumMod val="95000"/>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091F2C"/>
              </a:solidFill>
              <a:effectLst/>
              <a:uLnTx/>
              <a:uFillTx/>
              <a:latin typeface="Segoe UI"/>
              <a:ea typeface="+mn-ea"/>
              <a:cs typeface="Segoe UI" pitchFamily="34" charset="0"/>
            </a:endParaRPr>
          </a:p>
        </p:txBody>
      </p:sp>
      <p:sp>
        <p:nvSpPr>
          <p:cNvPr id="23" name="Rectangle: Rounded Corners 22">
            <a:extLst>
              <a:ext uri="{FF2B5EF4-FFF2-40B4-BE49-F238E27FC236}">
                <a16:creationId xmlns:a16="http://schemas.microsoft.com/office/drawing/2014/main" id="{21DBA49B-E6B4-D75D-AE23-99359DE22708}"/>
              </a:ext>
              <a:ext uri="{C183D7F6-B498-43B3-948B-1728B52AA6E4}">
                <adec:decorative xmlns:adec="http://schemas.microsoft.com/office/drawing/2017/decorative" val="1"/>
              </a:ext>
            </a:extLst>
          </p:cNvPr>
          <p:cNvSpPr/>
          <p:nvPr/>
        </p:nvSpPr>
        <p:spPr bwMode="auto">
          <a:xfrm>
            <a:off x="4325240" y="2183901"/>
            <a:ext cx="1691640" cy="1944234"/>
          </a:xfrm>
          <a:prstGeom prst="roundRect">
            <a:avLst>
              <a:gd name="adj" fmla="val 6164"/>
            </a:avLst>
          </a:prstGeom>
          <a:noFill/>
          <a:ln w="12700">
            <a:solidFill>
              <a:schemeClr val="tx1">
                <a:lumMod val="95000"/>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091F2C"/>
              </a:solidFill>
              <a:effectLst/>
              <a:uLnTx/>
              <a:uFillTx/>
              <a:latin typeface="Segoe UI"/>
              <a:ea typeface="+mn-ea"/>
              <a:cs typeface="Segoe UI" pitchFamily="34" charset="0"/>
            </a:endParaRPr>
          </a:p>
        </p:txBody>
      </p:sp>
      <p:sp>
        <p:nvSpPr>
          <p:cNvPr id="24" name="Rectangle: Rounded Corners 23">
            <a:extLst>
              <a:ext uri="{FF2B5EF4-FFF2-40B4-BE49-F238E27FC236}">
                <a16:creationId xmlns:a16="http://schemas.microsoft.com/office/drawing/2014/main" id="{644EAB3B-91E0-3043-7D6C-73167534903E}"/>
              </a:ext>
              <a:ext uri="{C183D7F6-B498-43B3-948B-1728B52AA6E4}">
                <adec:decorative xmlns:adec="http://schemas.microsoft.com/office/drawing/2017/decorative" val="1"/>
              </a:ext>
            </a:extLst>
          </p:cNvPr>
          <p:cNvSpPr/>
          <p:nvPr/>
        </p:nvSpPr>
        <p:spPr bwMode="auto">
          <a:xfrm>
            <a:off x="4324838" y="4299785"/>
            <a:ext cx="1691640" cy="1944234"/>
          </a:xfrm>
          <a:prstGeom prst="roundRect">
            <a:avLst>
              <a:gd name="adj" fmla="val 6164"/>
            </a:avLst>
          </a:prstGeom>
          <a:noFill/>
          <a:ln w="12700">
            <a:solidFill>
              <a:schemeClr val="tx1">
                <a:lumMod val="95000"/>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091F2C"/>
              </a:solidFill>
              <a:effectLst/>
              <a:uLnTx/>
              <a:uFillTx/>
              <a:latin typeface="Segoe UI"/>
              <a:ea typeface="+mn-ea"/>
              <a:cs typeface="Segoe UI" pitchFamily="34" charset="0"/>
            </a:endParaRPr>
          </a:p>
        </p:txBody>
      </p:sp>
      <p:sp>
        <p:nvSpPr>
          <p:cNvPr id="25" name="Rectangle: Rounded Corners 24">
            <a:extLst>
              <a:ext uri="{FF2B5EF4-FFF2-40B4-BE49-F238E27FC236}">
                <a16:creationId xmlns:a16="http://schemas.microsoft.com/office/drawing/2014/main" id="{7CF2AB6C-3C6B-8472-81E9-7CFCD0268522}"/>
              </a:ext>
              <a:ext uri="{C183D7F6-B498-43B3-948B-1728B52AA6E4}">
                <adec:decorative xmlns:adec="http://schemas.microsoft.com/office/drawing/2017/decorative" val="1"/>
              </a:ext>
            </a:extLst>
          </p:cNvPr>
          <p:cNvSpPr/>
          <p:nvPr/>
        </p:nvSpPr>
        <p:spPr bwMode="auto">
          <a:xfrm>
            <a:off x="6191251" y="2183901"/>
            <a:ext cx="1691640" cy="1944234"/>
          </a:xfrm>
          <a:prstGeom prst="roundRect">
            <a:avLst>
              <a:gd name="adj" fmla="val 6164"/>
            </a:avLst>
          </a:prstGeom>
          <a:noFill/>
          <a:ln w="12700">
            <a:solidFill>
              <a:schemeClr val="tx1">
                <a:lumMod val="95000"/>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091F2C"/>
              </a:solidFill>
              <a:effectLst/>
              <a:uLnTx/>
              <a:uFillTx/>
              <a:latin typeface="Segoe UI"/>
              <a:ea typeface="+mn-ea"/>
              <a:cs typeface="Segoe UI" pitchFamily="34" charset="0"/>
            </a:endParaRPr>
          </a:p>
        </p:txBody>
      </p:sp>
      <p:sp>
        <p:nvSpPr>
          <p:cNvPr id="26" name="Rectangle: Rounded Corners 25">
            <a:extLst>
              <a:ext uri="{FF2B5EF4-FFF2-40B4-BE49-F238E27FC236}">
                <a16:creationId xmlns:a16="http://schemas.microsoft.com/office/drawing/2014/main" id="{38D51E46-FF47-FB6F-B72D-17B35B546469}"/>
              </a:ext>
              <a:ext uri="{C183D7F6-B498-43B3-948B-1728B52AA6E4}">
                <adec:decorative xmlns:adec="http://schemas.microsoft.com/office/drawing/2017/decorative" val="1"/>
              </a:ext>
            </a:extLst>
          </p:cNvPr>
          <p:cNvSpPr/>
          <p:nvPr/>
        </p:nvSpPr>
        <p:spPr bwMode="auto">
          <a:xfrm>
            <a:off x="6190849" y="4299785"/>
            <a:ext cx="1691640" cy="1944234"/>
          </a:xfrm>
          <a:prstGeom prst="roundRect">
            <a:avLst>
              <a:gd name="adj" fmla="val 6164"/>
            </a:avLst>
          </a:prstGeom>
          <a:noFill/>
          <a:ln w="12700">
            <a:solidFill>
              <a:schemeClr val="tx1">
                <a:lumMod val="95000"/>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091F2C"/>
              </a:solidFill>
              <a:effectLst/>
              <a:uLnTx/>
              <a:uFillTx/>
              <a:latin typeface="Segoe UI"/>
              <a:ea typeface="+mn-ea"/>
              <a:cs typeface="Segoe UI" pitchFamily="34" charset="0"/>
            </a:endParaRPr>
          </a:p>
        </p:txBody>
      </p:sp>
      <p:sp>
        <p:nvSpPr>
          <p:cNvPr id="27" name="Rectangle: Rounded Corners 26">
            <a:extLst>
              <a:ext uri="{FF2B5EF4-FFF2-40B4-BE49-F238E27FC236}">
                <a16:creationId xmlns:a16="http://schemas.microsoft.com/office/drawing/2014/main" id="{D7BFDFC3-101D-30AF-012A-E834E30D5359}"/>
              </a:ext>
              <a:ext uri="{C183D7F6-B498-43B3-948B-1728B52AA6E4}">
                <adec:decorative xmlns:adec="http://schemas.microsoft.com/office/drawing/2017/decorative" val="1"/>
              </a:ext>
            </a:extLst>
          </p:cNvPr>
          <p:cNvSpPr/>
          <p:nvPr/>
        </p:nvSpPr>
        <p:spPr bwMode="auto">
          <a:xfrm>
            <a:off x="8053580" y="2183901"/>
            <a:ext cx="1691640" cy="1944234"/>
          </a:xfrm>
          <a:prstGeom prst="roundRect">
            <a:avLst>
              <a:gd name="adj" fmla="val 6164"/>
            </a:avLst>
          </a:prstGeom>
          <a:noFill/>
          <a:ln w="12700">
            <a:solidFill>
              <a:schemeClr val="tx1">
                <a:lumMod val="95000"/>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091F2C"/>
              </a:solidFill>
              <a:effectLst/>
              <a:uLnTx/>
              <a:uFillTx/>
              <a:latin typeface="Segoe UI"/>
              <a:ea typeface="+mn-ea"/>
              <a:cs typeface="Segoe UI" pitchFamily="34" charset="0"/>
            </a:endParaRPr>
          </a:p>
        </p:txBody>
      </p:sp>
      <p:sp>
        <p:nvSpPr>
          <p:cNvPr id="28" name="Rectangle: Rounded Corners 27">
            <a:extLst>
              <a:ext uri="{FF2B5EF4-FFF2-40B4-BE49-F238E27FC236}">
                <a16:creationId xmlns:a16="http://schemas.microsoft.com/office/drawing/2014/main" id="{C7E1DC32-4021-2624-4A21-E15DF09CE333}"/>
              </a:ext>
              <a:ext uri="{C183D7F6-B498-43B3-948B-1728B52AA6E4}">
                <adec:decorative xmlns:adec="http://schemas.microsoft.com/office/drawing/2017/decorative" val="1"/>
              </a:ext>
            </a:extLst>
          </p:cNvPr>
          <p:cNvSpPr/>
          <p:nvPr/>
        </p:nvSpPr>
        <p:spPr bwMode="auto">
          <a:xfrm>
            <a:off x="8053178" y="4299785"/>
            <a:ext cx="1691640" cy="1944234"/>
          </a:xfrm>
          <a:prstGeom prst="roundRect">
            <a:avLst>
              <a:gd name="adj" fmla="val 6164"/>
            </a:avLst>
          </a:prstGeom>
          <a:noFill/>
          <a:ln w="12700">
            <a:solidFill>
              <a:schemeClr val="tx1">
                <a:lumMod val="95000"/>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091F2C"/>
              </a:solidFill>
              <a:effectLst/>
              <a:uLnTx/>
              <a:uFillTx/>
              <a:latin typeface="Segoe UI"/>
              <a:ea typeface="+mn-ea"/>
              <a:cs typeface="Segoe UI" pitchFamily="34" charset="0"/>
            </a:endParaRPr>
          </a:p>
        </p:txBody>
      </p:sp>
      <p:sp>
        <p:nvSpPr>
          <p:cNvPr id="29" name="Rectangle: Rounded Corners 28">
            <a:extLst>
              <a:ext uri="{FF2B5EF4-FFF2-40B4-BE49-F238E27FC236}">
                <a16:creationId xmlns:a16="http://schemas.microsoft.com/office/drawing/2014/main" id="{2701322B-A9FC-9BFC-DCA0-92E600E118E7}"/>
              </a:ext>
              <a:ext uri="{C183D7F6-B498-43B3-948B-1728B52AA6E4}">
                <adec:decorative xmlns:adec="http://schemas.microsoft.com/office/drawing/2017/decorative" val="1"/>
              </a:ext>
            </a:extLst>
          </p:cNvPr>
          <p:cNvSpPr/>
          <p:nvPr/>
        </p:nvSpPr>
        <p:spPr bwMode="auto">
          <a:xfrm>
            <a:off x="9917748" y="2183901"/>
            <a:ext cx="1691640" cy="1944234"/>
          </a:xfrm>
          <a:prstGeom prst="roundRect">
            <a:avLst>
              <a:gd name="adj" fmla="val 6164"/>
            </a:avLst>
          </a:prstGeom>
          <a:noFill/>
          <a:ln w="12700">
            <a:solidFill>
              <a:schemeClr val="tx1">
                <a:lumMod val="95000"/>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091F2C"/>
              </a:solidFill>
              <a:effectLst/>
              <a:uLnTx/>
              <a:uFillTx/>
              <a:latin typeface="Segoe UI"/>
              <a:ea typeface="+mn-ea"/>
              <a:cs typeface="Segoe UI" pitchFamily="34" charset="0"/>
            </a:endParaRPr>
          </a:p>
        </p:txBody>
      </p:sp>
      <p:sp>
        <p:nvSpPr>
          <p:cNvPr id="31" name="Graphic 16">
            <a:extLst>
              <a:ext uri="{FF2B5EF4-FFF2-40B4-BE49-F238E27FC236}">
                <a16:creationId xmlns:a16="http://schemas.microsoft.com/office/drawing/2014/main" id="{FAFA0358-78BC-6894-B60A-49EBAC3252BB}"/>
              </a:ext>
              <a:ext uri="{C183D7F6-B498-43B3-948B-1728B52AA6E4}">
                <adec:decorative xmlns:adec="http://schemas.microsoft.com/office/drawing/2017/decorative" val="1"/>
              </a:ext>
            </a:extLst>
          </p:cNvPr>
          <p:cNvSpPr>
            <a:spLocks noChangeAspect="1"/>
          </p:cNvSpPr>
          <p:nvPr/>
        </p:nvSpPr>
        <p:spPr>
          <a:xfrm>
            <a:off x="1306493" y="1152525"/>
            <a:ext cx="272454" cy="354394"/>
          </a:xfrm>
          <a:custGeom>
            <a:avLst/>
            <a:gdLst>
              <a:gd name="connsiteX0" fmla="*/ 76200 w 152409"/>
              <a:gd name="connsiteY0" fmla="*/ 0 h 190452"/>
              <a:gd name="connsiteX1" fmla="*/ 112119 w 152409"/>
              <a:gd name="connsiteY1" fmla="*/ 25394 h 190452"/>
              <a:gd name="connsiteX2" fmla="*/ 106269 w 152409"/>
              <a:gd name="connsiteY2" fmla="*/ 37528 h 190452"/>
              <a:gd name="connsiteX3" fmla="*/ 94593 w 152409"/>
              <a:gd name="connsiteY3" fmla="*/ 32766 h 190452"/>
              <a:gd name="connsiteX4" fmla="*/ 94164 w 152409"/>
              <a:gd name="connsiteY4" fmla="*/ 31747 h 190452"/>
              <a:gd name="connsiteX5" fmla="*/ 69853 w 152409"/>
              <a:gd name="connsiteY5" fmla="*/ 20137 h 190452"/>
              <a:gd name="connsiteX6" fmla="*/ 57207 w 152409"/>
              <a:gd name="connsiteY6" fmla="*/ 36671 h 190452"/>
              <a:gd name="connsiteX7" fmla="*/ 57169 w 152409"/>
              <a:gd name="connsiteY7" fmla="*/ 38090 h 190452"/>
              <a:gd name="connsiteX8" fmla="*/ 57169 w 152409"/>
              <a:gd name="connsiteY8" fmla="*/ 57131 h 190452"/>
              <a:gd name="connsiteX9" fmla="*/ 130978 w 152409"/>
              <a:gd name="connsiteY9" fmla="*/ 57131 h 190452"/>
              <a:gd name="connsiteX10" fmla="*/ 152362 w 152409"/>
              <a:gd name="connsiteY10" fmla="*/ 77105 h 190452"/>
              <a:gd name="connsiteX11" fmla="*/ 152410 w 152409"/>
              <a:gd name="connsiteY11" fmla="*/ 78572 h 190452"/>
              <a:gd name="connsiteX12" fmla="*/ 152410 w 152409"/>
              <a:gd name="connsiteY12" fmla="*/ 169021 h 190452"/>
              <a:gd name="connsiteX13" fmla="*/ 132445 w 152409"/>
              <a:gd name="connsiteY13" fmla="*/ 190405 h 190452"/>
              <a:gd name="connsiteX14" fmla="*/ 130978 w 152409"/>
              <a:gd name="connsiteY14" fmla="*/ 190452 h 190452"/>
              <a:gd name="connsiteX15" fmla="*/ 21431 w 152409"/>
              <a:gd name="connsiteY15" fmla="*/ 190452 h 190452"/>
              <a:gd name="connsiteX16" fmla="*/ 48 w 152409"/>
              <a:gd name="connsiteY16" fmla="*/ 170488 h 190452"/>
              <a:gd name="connsiteX17" fmla="*/ 0 w 152409"/>
              <a:gd name="connsiteY17" fmla="*/ 169021 h 190452"/>
              <a:gd name="connsiteX18" fmla="*/ 0 w 152409"/>
              <a:gd name="connsiteY18" fmla="*/ 78572 h 190452"/>
              <a:gd name="connsiteX19" fmla="*/ 19964 w 152409"/>
              <a:gd name="connsiteY19" fmla="*/ 57188 h 190452"/>
              <a:gd name="connsiteX20" fmla="*/ 21431 w 152409"/>
              <a:gd name="connsiteY20" fmla="*/ 57140 h 190452"/>
              <a:gd name="connsiteX21" fmla="*/ 38110 w 152409"/>
              <a:gd name="connsiteY21" fmla="*/ 57131 h 190452"/>
              <a:gd name="connsiteX22" fmla="*/ 38110 w 152409"/>
              <a:gd name="connsiteY22" fmla="*/ 38081 h 190452"/>
              <a:gd name="connsiteX23" fmla="*/ 76200 w 152409"/>
              <a:gd name="connsiteY23" fmla="*/ 10 h 190452"/>
              <a:gd name="connsiteX24" fmla="*/ 76200 w 152409"/>
              <a:gd name="connsiteY24" fmla="*/ 109518 h 190452"/>
              <a:gd name="connsiteX25" fmla="*/ 61922 w 152409"/>
              <a:gd name="connsiteY25" fmla="*/ 123796 h 190452"/>
              <a:gd name="connsiteX26" fmla="*/ 76200 w 152409"/>
              <a:gd name="connsiteY26" fmla="*/ 138074 h 190452"/>
              <a:gd name="connsiteX27" fmla="*/ 90478 w 152409"/>
              <a:gd name="connsiteY27" fmla="*/ 123796 h 190452"/>
              <a:gd name="connsiteX28" fmla="*/ 76200 w 152409"/>
              <a:gd name="connsiteY28" fmla="*/ 109518 h 19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409" h="190452">
                <a:moveTo>
                  <a:pt x="76200" y="0"/>
                </a:moveTo>
                <a:cubicBezTo>
                  <a:pt x="92344" y="0"/>
                  <a:pt x="106735" y="10174"/>
                  <a:pt x="112119" y="25394"/>
                </a:cubicBezTo>
                <a:cubicBezTo>
                  <a:pt x="113854" y="30360"/>
                  <a:pt x="111236" y="35792"/>
                  <a:pt x="106269" y="37528"/>
                </a:cubicBezTo>
                <a:cubicBezTo>
                  <a:pt x="101734" y="39114"/>
                  <a:pt x="96726" y="37072"/>
                  <a:pt x="94593" y="32766"/>
                </a:cubicBezTo>
                <a:lnTo>
                  <a:pt x="94164" y="31747"/>
                </a:lnTo>
                <a:cubicBezTo>
                  <a:pt x="90657" y="21828"/>
                  <a:pt x="79773" y="16630"/>
                  <a:pt x="69853" y="20137"/>
                </a:cubicBezTo>
                <a:cubicBezTo>
                  <a:pt x="62734" y="22654"/>
                  <a:pt x="57772" y="29140"/>
                  <a:pt x="57207" y="36671"/>
                </a:cubicBezTo>
                <a:lnTo>
                  <a:pt x="57169" y="38090"/>
                </a:lnTo>
                <a:lnTo>
                  <a:pt x="57169" y="57131"/>
                </a:lnTo>
                <a:lnTo>
                  <a:pt x="130978" y="57131"/>
                </a:lnTo>
                <a:cubicBezTo>
                  <a:pt x="142249" y="57130"/>
                  <a:pt x="151595" y="65860"/>
                  <a:pt x="152362" y="77105"/>
                </a:cubicBezTo>
                <a:lnTo>
                  <a:pt x="152410" y="78572"/>
                </a:lnTo>
                <a:lnTo>
                  <a:pt x="152410" y="169021"/>
                </a:lnTo>
                <a:cubicBezTo>
                  <a:pt x="152410" y="180289"/>
                  <a:pt x="143687" y="189633"/>
                  <a:pt x="132445" y="190405"/>
                </a:cubicBezTo>
                <a:lnTo>
                  <a:pt x="130978" y="190452"/>
                </a:lnTo>
                <a:lnTo>
                  <a:pt x="21431" y="190452"/>
                </a:lnTo>
                <a:cubicBezTo>
                  <a:pt x="10163" y="190453"/>
                  <a:pt x="819" y="181729"/>
                  <a:pt x="48" y="170488"/>
                </a:cubicBezTo>
                <a:lnTo>
                  <a:pt x="0" y="169021"/>
                </a:lnTo>
                <a:lnTo>
                  <a:pt x="0" y="78572"/>
                </a:lnTo>
                <a:cubicBezTo>
                  <a:pt x="-1" y="67304"/>
                  <a:pt x="8723" y="57959"/>
                  <a:pt x="19964" y="57188"/>
                </a:cubicBezTo>
                <a:lnTo>
                  <a:pt x="21431" y="57140"/>
                </a:lnTo>
                <a:lnTo>
                  <a:pt x="38110" y="57131"/>
                </a:lnTo>
                <a:lnTo>
                  <a:pt x="38110" y="38081"/>
                </a:lnTo>
                <a:cubicBezTo>
                  <a:pt x="38120" y="17052"/>
                  <a:pt x="55171" y="10"/>
                  <a:pt x="76200" y="10"/>
                </a:cubicBezTo>
                <a:close/>
                <a:moveTo>
                  <a:pt x="76200" y="109518"/>
                </a:moveTo>
                <a:cubicBezTo>
                  <a:pt x="68314" y="109518"/>
                  <a:pt x="61922" y="115911"/>
                  <a:pt x="61922" y="123796"/>
                </a:cubicBezTo>
                <a:cubicBezTo>
                  <a:pt x="61922" y="131682"/>
                  <a:pt x="68314" y="138074"/>
                  <a:pt x="76200" y="138074"/>
                </a:cubicBezTo>
                <a:cubicBezTo>
                  <a:pt x="84086" y="138074"/>
                  <a:pt x="90478" y="131682"/>
                  <a:pt x="90478" y="123796"/>
                </a:cubicBezTo>
                <a:cubicBezTo>
                  <a:pt x="90478" y="115911"/>
                  <a:pt x="84086" y="109518"/>
                  <a:pt x="76200" y="109518"/>
                </a:cubicBezTo>
                <a:close/>
              </a:path>
            </a:pathLst>
          </a:custGeom>
          <a:solidFill>
            <a:schemeClr val="tx1"/>
          </a:solidFill>
          <a:ln w="1508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Segoe UI"/>
              <a:ea typeface="+mn-ea"/>
              <a:cs typeface="+mn-cs"/>
            </a:endParaRPr>
          </a:p>
        </p:txBody>
      </p:sp>
      <p:sp>
        <p:nvSpPr>
          <p:cNvPr id="54" name="Oval 53">
            <a:extLst>
              <a:ext uri="{FF2B5EF4-FFF2-40B4-BE49-F238E27FC236}">
                <a16:creationId xmlns:a16="http://schemas.microsoft.com/office/drawing/2014/main" id="{4BFA9952-F909-1221-CE28-506B1F61CC1A}"/>
              </a:ext>
              <a:ext uri="{C183D7F6-B498-43B3-948B-1728B52AA6E4}">
                <adec:decorative xmlns:adec="http://schemas.microsoft.com/office/drawing/2017/decorative" val="1"/>
              </a:ext>
            </a:extLst>
          </p:cNvPr>
          <p:cNvSpPr/>
          <p:nvPr/>
        </p:nvSpPr>
        <p:spPr bwMode="auto">
          <a:xfrm>
            <a:off x="688340" y="2332360"/>
            <a:ext cx="365760" cy="365760"/>
          </a:xfrm>
          <a:prstGeom prst="ellipse">
            <a:avLst/>
          </a:prstGeom>
          <a:solidFill>
            <a:schemeClr val="bg1"/>
          </a:solidFill>
          <a:ln w="25400" cmpd="sng">
            <a:solidFill>
              <a:schemeClr val="tx1">
                <a:alpha val="54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500" b="0" i="0" u="none" strike="noStrike" kern="1200" cap="none" spc="0" normalizeH="0" baseline="0" noProof="0" err="1">
              <a:ln>
                <a:noFill/>
              </a:ln>
              <a:solidFill>
                <a:srgbClr val="FFFFFF"/>
              </a:solidFill>
              <a:effectLst/>
              <a:uLnTx/>
              <a:uFillTx/>
              <a:latin typeface="Segoe UI Semibold"/>
              <a:ea typeface="+mn-ea"/>
              <a:cs typeface="Segoe UI" pitchFamily="34" charset="0"/>
            </a:endParaRPr>
          </a:p>
        </p:txBody>
      </p:sp>
      <p:sp>
        <p:nvSpPr>
          <p:cNvPr id="55" name="Oval 54">
            <a:extLst>
              <a:ext uri="{FF2B5EF4-FFF2-40B4-BE49-F238E27FC236}">
                <a16:creationId xmlns:a16="http://schemas.microsoft.com/office/drawing/2014/main" id="{7A7DA617-82CF-7F4B-C754-BC0CDFC54D5F}"/>
              </a:ext>
              <a:ext uri="{C183D7F6-B498-43B3-948B-1728B52AA6E4}">
                <adec:decorative xmlns:adec="http://schemas.microsoft.com/office/drawing/2017/decorative" val="1"/>
              </a:ext>
            </a:extLst>
          </p:cNvPr>
          <p:cNvSpPr>
            <a:spLocks noChangeAspect="1"/>
          </p:cNvSpPr>
          <p:nvPr/>
        </p:nvSpPr>
        <p:spPr bwMode="auto">
          <a:xfrm>
            <a:off x="2554225" y="2332360"/>
            <a:ext cx="365760" cy="365760"/>
          </a:xfrm>
          <a:prstGeom prst="ellipse">
            <a:avLst/>
          </a:prstGeom>
          <a:solidFill>
            <a:schemeClr val="bg1"/>
          </a:solidFill>
          <a:ln w="25400" cmpd="sng">
            <a:solidFill>
              <a:schemeClr val="tx1">
                <a:alpha val="54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500" b="0" i="0" u="none" strike="noStrike" kern="1200" cap="none" spc="0" normalizeH="0" baseline="0" noProof="0" err="1">
              <a:ln>
                <a:noFill/>
              </a:ln>
              <a:solidFill>
                <a:srgbClr val="FFFFFF"/>
              </a:solidFill>
              <a:effectLst/>
              <a:uLnTx/>
              <a:uFillTx/>
              <a:latin typeface="Segoe UI Semibold"/>
              <a:ea typeface="+mn-ea"/>
              <a:cs typeface="Segoe UI" pitchFamily="34" charset="0"/>
            </a:endParaRPr>
          </a:p>
        </p:txBody>
      </p:sp>
      <p:sp>
        <p:nvSpPr>
          <p:cNvPr id="57" name="Oval 56">
            <a:extLst>
              <a:ext uri="{FF2B5EF4-FFF2-40B4-BE49-F238E27FC236}">
                <a16:creationId xmlns:a16="http://schemas.microsoft.com/office/drawing/2014/main" id="{64D5D4A3-348C-1A7B-E3EB-0F98EB4ABDE7}"/>
              </a:ext>
              <a:ext uri="{C183D7F6-B498-43B3-948B-1728B52AA6E4}">
                <adec:decorative xmlns:adec="http://schemas.microsoft.com/office/drawing/2017/decorative" val="1"/>
              </a:ext>
            </a:extLst>
          </p:cNvPr>
          <p:cNvSpPr>
            <a:spLocks noChangeAspect="1"/>
          </p:cNvSpPr>
          <p:nvPr/>
        </p:nvSpPr>
        <p:spPr bwMode="auto">
          <a:xfrm>
            <a:off x="4418395" y="2332360"/>
            <a:ext cx="365760" cy="365760"/>
          </a:xfrm>
          <a:prstGeom prst="ellipse">
            <a:avLst/>
          </a:prstGeom>
          <a:solidFill>
            <a:schemeClr val="bg1"/>
          </a:solidFill>
          <a:ln w="25400" cmpd="sng">
            <a:solidFill>
              <a:schemeClr val="tx1">
                <a:alpha val="54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500" b="0" i="0" u="none" strike="noStrike" kern="1200" cap="none" spc="0" normalizeH="0" baseline="0" noProof="0" err="1">
              <a:ln>
                <a:noFill/>
              </a:ln>
              <a:solidFill>
                <a:srgbClr val="FFFFFF"/>
              </a:solidFill>
              <a:effectLst/>
              <a:uLnTx/>
              <a:uFillTx/>
              <a:latin typeface="Segoe UI Semibold"/>
              <a:ea typeface="+mn-ea"/>
              <a:cs typeface="Segoe UI" pitchFamily="34" charset="0"/>
            </a:endParaRPr>
          </a:p>
        </p:txBody>
      </p:sp>
      <p:sp>
        <p:nvSpPr>
          <p:cNvPr id="58" name="Oval 57">
            <a:extLst>
              <a:ext uri="{FF2B5EF4-FFF2-40B4-BE49-F238E27FC236}">
                <a16:creationId xmlns:a16="http://schemas.microsoft.com/office/drawing/2014/main" id="{97C6C95F-3753-13B6-7F42-4A98FFB1617A}"/>
              </a:ext>
              <a:ext uri="{C183D7F6-B498-43B3-948B-1728B52AA6E4}">
                <adec:decorative xmlns:adec="http://schemas.microsoft.com/office/drawing/2017/decorative" val="1"/>
              </a:ext>
            </a:extLst>
          </p:cNvPr>
          <p:cNvSpPr>
            <a:spLocks noChangeAspect="1"/>
          </p:cNvSpPr>
          <p:nvPr/>
        </p:nvSpPr>
        <p:spPr bwMode="auto">
          <a:xfrm>
            <a:off x="6284406" y="2332360"/>
            <a:ext cx="365760" cy="365760"/>
          </a:xfrm>
          <a:prstGeom prst="ellipse">
            <a:avLst/>
          </a:prstGeom>
          <a:solidFill>
            <a:schemeClr val="bg1"/>
          </a:solidFill>
          <a:ln w="25400" cmpd="sng">
            <a:solidFill>
              <a:schemeClr val="tx1">
                <a:alpha val="54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500" b="0" i="0" u="none" strike="noStrike" kern="1200" cap="none" spc="0" normalizeH="0" baseline="0" noProof="0" err="1">
              <a:ln>
                <a:noFill/>
              </a:ln>
              <a:solidFill>
                <a:srgbClr val="FFFFFF"/>
              </a:solidFill>
              <a:effectLst/>
              <a:uLnTx/>
              <a:uFillTx/>
              <a:latin typeface="Segoe UI Semibold"/>
              <a:ea typeface="+mn-ea"/>
              <a:cs typeface="Segoe UI" pitchFamily="34" charset="0"/>
            </a:endParaRPr>
          </a:p>
        </p:txBody>
      </p:sp>
      <p:sp>
        <p:nvSpPr>
          <p:cNvPr id="59" name="Oval 58">
            <a:extLst>
              <a:ext uri="{FF2B5EF4-FFF2-40B4-BE49-F238E27FC236}">
                <a16:creationId xmlns:a16="http://schemas.microsoft.com/office/drawing/2014/main" id="{D22C13BC-886B-8926-4EA7-BC1C439F02AD}"/>
              </a:ext>
              <a:ext uri="{C183D7F6-B498-43B3-948B-1728B52AA6E4}">
                <adec:decorative xmlns:adec="http://schemas.microsoft.com/office/drawing/2017/decorative" val="1"/>
              </a:ext>
            </a:extLst>
          </p:cNvPr>
          <p:cNvSpPr>
            <a:spLocks noChangeAspect="1"/>
          </p:cNvSpPr>
          <p:nvPr/>
        </p:nvSpPr>
        <p:spPr bwMode="auto">
          <a:xfrm>
            <a:off x="8147656" y="2332360"/>
            <a:ext cx="365760" cy="365760"/>
          </a:xfrm>
          <a:prstGeom prst="ellipse">
            <a:avLst/>
          </a:prstGeom>
          <a:solidFill>
            <a:schemeClr val="bg1"/>
          </a:solidFill>
          <a:ln w="25400" cmpd="sng">
            <a:solidFill>
              <a:schemeClr val="tx1">
                <a:alpha val="54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500" b="0" i="0" u="none" strike="noStrike" kern="1200" cap="none" spc="0" normalizeH="0" baseline="0" noProof="0" err="1">
              <a:ln>
                <a:noFill/>
              </a:ln>
              <a:solidFill>
                <a:srgbClr val="FFFFFF"/>
              </a:solidFill>
              <a:effectLst/>
              <a:uLnTx/>
              <a:uFillTx/>
              <a:latin typeface="Segoe UI Semibold"/>
              <a:ea typeface="+mn-ea"/>
              <a:cs typeface="Segoe UI" pitchFamily="34" charset="0"/>
            </a:endParaRPr>
          </a:p>
        </p:txBody>
      </p:sp>
      <p:sp>
        <p:nvSpPr>
          <p:cNvPr id="60" name="Oval 59">
            <a:extLst>
              <a:ext uri="{FF2B5EF4-FFF2-40B4-BE49-F238E27FC236}">
                <a16:creationId xmlns:a16="http://schemas.microsoft.com/office/drawing/2014/main" id="{3839EDC8-88DB-8637-9461-E7DA8F67FE91}"/>
              </a:ext>
              <a:ext uri="{C183D7F6-B498-43B3-948B-1728B52AA6E4}">
                <adec:decorative xmlns:adec="http://schemas.microsoft.com/office/drawing/2017/decorative" val="1"/>
              </a:ext>
            </a:extLst>
          </p:cNvPr>
          <p:cNvSpPr>
            <a:spLocks noChangeAspect="1"/>
          </p:cNvSpPr>
          <p:nvPr/>
        </p:nvSpPr>
        <p:spPr bwMode="auto">
          <a:xfrm>
            <a:off x="10013950" y="2332360"/>
            <a:ext cx="365760" cy="365760"/>
          </a:xfrm>
          <a:prstGeom prst="ellipse">
            <a:avLst/>
          </a:prstGeom>
          <a:solidFill>
            <a:schemeClr val="bg1"/>
          </a:solidFill>
          <a:ln w="25400" cmpd="sng">
            <a:solidFill>
              <a:schemeClr val="tx1">
                <a:alpha val="54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500" b="0" i="0" u="none" strike="noStrike" kern="1200" cap="none" spc="0" normalizeH="0" baseline="0" noProof="0" err="1">
              <a:ln>
                <a:noFill/>
              </a:ln>
              <a:solidFill>
                <a:srgbClr val="FFFFFF"/>
              </a:solidFill>
              <a:effectLst/>
              <a:uLnTx/>
              <a:uFillTx/>
              <a:latin typeface="Segoe UI Semibold"/>
              <a:ea typeface="+mn-ea"/>
              <a:cs typeface="Segoe UI" pitchFamily="34" charset="0"/>
            </a:endParaRPr>
          </a:p>
        </p:txBody>
      </p:sp>
      <p:sp>
        <p:nvSpPr>
          <p:cNvPr id="140" name="Oval 139">
            <a:extLst>
              <a:ext uri="{FF2B5EF4-FFF2-40B4-BE49-F238E27FC236}">
                <a16:creationId xmlns:a16="http://schemas.microsoft.com/office/drawing/2014/main" id="{FE251B39-9ED7-DFF7-06AF-6BBFFB9A9A4F}"/>
              </a:ext>
              <a:ext uri="{C183D7F6-B498-43B3-948B-1728B52AA6E4}">
                <adec:decorative xmlns:adec="http://schemas.microsoft.com/office/drawing/2017/decorative" val="1"/>
              </a:ext>
            </a:extLst>
          </p:cNvPr>
          <p:cNvSpPr>
            <a:spLocks noChangeAspect="1"/>
          </p:cNvSpPr>
          <p:nvPr/>
        </p:nvSpPr>
        <p:spPr bwMode="auto">
          <a:xfrm>
            <a:off x="687938" y="4456816"/>
            <a:ext cx="365760" cy="365760"/>
          </a:xfrm>
          <a:prstGeom prst="ellipse">
            <a:avLst/>
          </a:prstGeom>
          <a:solidFill>
            <a:schemeClr val="bg1"/>
          </a:solidFill>
          <a:ln w="25400" cmpd="sng">
            <a:solidFill>
              <a:schemeClr val="tx1">
                <a:alpha val="54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500" b="0" i="0" u="none" strike="noStrike" kern="1200" cap="none" spc="0" normalizeH="0" baseline="0" noProof="0" err="1">
              <a:ln>
                <a:noFill/>
              </a:ln>
              <a:solidFill>
                <a:srgbClr val="FFFFFF"/>
              </a:solidFill>
              <a:effectLst/>
              <a:uLnTx/>
              <a:uFillTx/>
              <a:latin typeface="Segoe UI Semibold"/>
              <a:ea typeface="+mn-ea"/>
              <a:cs typeface="Segoe UI" pitchFamily="34" charset="0"/>
            </a:endParaRPr>
          </a:p>
        </p:txBody>
      </p:sp>
      <p:sp>
        <p:nvSpPr>
          <p:cNvPr id="141" name="Graphic 57">
            <a:extLst>
              <a:ext uri="{FF2B5EF4-FFF2-40B4-BE49-F238E27FC236}">
                <a16:creationId xmlns:a16="http://schemas.microsoft.com/office/drawing/2014/main" id="{5A0314D2-ED6F-36F9-FCC4-D32144431156}"/>
              </a:ext>
              <a:ext uri="{C183D7F6-B498-43B3-948B-1728B52AA6E4}">
                <adec:decorative xmlns:adec="http://schemas.microsoft.com/office/drawing/2017/decorative" val="1"/>
              </a:ext>
            </a:extLst>
          </p:cNvPr>
          <p:cNvSpPr>
            <a:spLocks noChangeAspect="1"/>
          </p:cNvSpPr>
          <p:nvPr/>
        </p:nvSpPr>
        <p:spPr>
          <a:xfrm>
            <a:off x="784498" y="4553376"/>
            <a:ext cx="172640" cy="172640"/>
          </a:xfrm>
          <a:custGeom>
            <a:avLst/>
            <a:gdLst>
              <a:gd name="connsiteX0" fmla="*/ 89274 w 178348"/>
              <a:gd name="connsiteY0" fmla="*/ 0 h 185732"/>
              <a:gd name="connsiteX1" fmla="*/ 110058 w 178348"/>
              <a:gd name="connsiteY1" fmla="*/ 2410 h 185732"/>
              <a:gd name="connsiteX2" fmla="*/ 115601 w 178348"/>
              <a:gd name="connsiteY2" fmla="*/ 8592 h 185732"/>
              <a:gd name="connsiteX3" fmla="*/ 117221 w 178348"/>
              <a:gd name="connsiteY3" fmla="*/ 23136 h 185732"/>
              <a:gd name="connsiteX4" fmla="*/ 131783 w 178348"/>
              <a:gd name="connsiteY4" fmla="*/ 34777 h 185732"/>
              <a:gd name="connsiteX5" fmla="*/ 135575 w 178348"/>
              <a:gd name="connsiteY5" fmla="*/ 33766 h 185732"/>
              <a:gd name="connsiteX6" fmla="*/ 148920 w 178348"/>
              <a:gd name="connsiteY6" fmla="*/ 27908 h 185732"/>
              <a:gd name="connsiteX7" fmla="*/ 157016 w 178348"/>
              <a:gd name="connsiteY7" fmla="*/ 29566 h 185732"/>
              <a:gd name="connsiteX8" fmla="*/ 178009 w 178348"/>
              <a:gd name="connsiteY8" fmla="*/ 65684 h 185732"/>
              <a:gd name="connsiteX9" fmla="*/ 175428 w 178348"/>
              <a:gd name="connsiteY9" fmla="*/ 73543 h 185732"/>
              <a:gd name="connsiteX10" fmla="*/ 163598 w 178348"/>
              <a:gd name="connsiteY10" fmla="*/ 82267 h 185732"/>
              <a:gd name="connsiteX11" fmla="*/ 160784 w 178348"/>
              <a:gd name="connsiteY11" fmla="*/ 100656 h 185732"/>
              <a:gd name="connsiteX12" fmla="*/ 163598 w 178348"/>
              <a:gd name="connsiteY12" fmla="*/ 103470 h 185732"/>
              <a:gd name="connsiteX13" fmla="*/ 175437 w 178348"/>
              <a:gd name="connsiteY13" fmla="*/ 112185 h 185732"/>
              <a:gd name="connsiteX14" fmla="*/ 178028 w 178348"/>
              <a:gd name="connsiteY14" fmla="*/ 120053 h 185732"/>
              <a:gd name="connsiteX15" fmla="*/ 157035 w 178348"/>
              <a:gd name="connsiteY15" fmla="*/ 156172 h 185732"/>
              <a:gd name="connsiteX16" fmla="*/ 148958 w 178348"/>
              <a:gd name="connsiteY16" fmla="*/ 157839 h 185732"/>
              <a:gd name="connsiteX17" fmla="*/ 135556 w 178348"/>
              <a:gd name="connsiteY17" fmla="*/ 151962 h 185732"/>
              <a:gd name="connsiteX18" fmla="*/ 118240 w 178348"/>
              <a:gd name="connsiteY18" fmla="*/ 158722 h 185732"/>
              <a:gd name="connsiteX19" fmla="*/ 117211 w 178348"/>
              <a:gd name="connsiteY19" fmla="*/ 162573 h 185732"/>
              <a:gd name="connsiteX20" fmla="*/ 115601 w 178348"/>
              <a:gd name="connsiteY20" fmla="*/ 177108 h 185732"/>
              <a:gd name="connsiteX21" fmla="*/ 110153 w 178348"/>
              <a:gd name="connsiteY21" fmla="*/ 183271 h 185732"/>
              <a:gd name="connsiteX22" fmla="*/ 68186 w 178348"/>
              <a:gd name="connsiteY22" fmla="*/ 183271 h 185732"/>
              <a:gd name="connsiteX23" fmla="*/ 62738 w 178348"/>
              <a:gd name="connsiteY23" fmla="*/ 177108 h 185732"/>
              <a:gd name="connsiteX24" fmla="*/ 61137 w 178348"/>
              <a:gd name="connsiteY24" fmla="*/ 162592 h 185732"/>
              <a:gd name="connsiteX25" fmla="*/ 46567 w 178348"/>
              <a:gd name="connsiteY25" fmla="*/ 151004 h 185732"/>
              <a:gd name="connsiteX26" fmla="*/ 42792 w 178348"/>
              <a:gd name="connsiteY26" fmla="*/ 152019 h 185732"/>
              <a:gd name="connsiteX27" fmla="*/ 29400 w 178348"/>
              <a:gd name="connsiteY27" fmla="*/ 157886 h 185732"/>
              <a:gd name="connsiteX28" fmla="*/ 21313 w 178348"/>
              <a:gd name="connsiteY28" fmla="*/ 156220 h 185732"/>
              <a:gd name="connsiteX29" fmla="*/ 320 w 178348"/>
              <a:gd name="connsiteY29" fmla="*/ 120063 h 185732"/>
              <a:gd name="connsiteX30" fmla="*/ 2911 w 178348"/>
              <a:gd name="connsiteY30" fmla="*/ 112195 h 185732"/>
              <a:gd name="connsiteX31" fmla="*/ 14751 w 178348"/>
              <a:gd name="connsiteY31" fmla="*/ 103470 h 185732"/>
              <a:gd name="connsiteX32" fmla="*/ 17581 w 178348"/>
              <a:gd name="connsiteY32" fmla="*/ 85098 h 185732"/>
              <a:gd name="connsiteX33" fmla="*/ 14751 w 178348"/>
              <a:gd name="connsiteY33" fmla="*/ 82267 h 185732"/>
              <a:gd name="connsiteX34" fmla="*/ 2911 w 178348"/>
              <a:gd name="connsiteY34" fmla="*/ 73562 h 185732"/>
              <a:gd name="connsiteX35" fmla="*/ 330 w 178348"/>
              <a:gd name="connsiteY35" fmla="*/ 65694 h 185732"/>
              <a:gd name="connsiteX36" fmla="*/ 21323 w 178348"/>
              <a:gd name="connsiteY36" fmla="*/ 29575 h 185732"/>
              <a:gd name="connsiteX37" fmla="*/ 29419 w 178348"/>
              <a:gd name="connsiteY37" fmla="*/ 27918 h 185732"/>
              <a:gd name="connsiteX38" fmla="*/ 42754 w 178348"/>
              <a:gd name="connsiteY38" fmla="*/ 33776 h 185732"/>
              <a:gd name="connsiteX39" fmla="*/ 60130 w 178348"/>
              <a:gd name="connsiteY39" fmla="*/ 26909 h 185732"/>
              <a:gd name="connsiteX40" fmla="*/ 61137 w 178348"/>
              <a:gd name="connsiteY40" fmla="*/ 23127 h 185732"/>
              <a:gd name="connsiteX41" fmla="*/ 62757 w 178348"/>
              <a:gd name="connsiteY41" fmla="*/ 8592 h 185732"/>
              <a:gd name="connsiteX42" fmla="*/ 68310 w 178348"/>
              <a:gd name="connsiteY42" fmla="*/ 2400 h 185732"/>
              <a:gd name="connsiteX43" fmla="*/ 89274 w 178348"/>
              <a:gd name="connsiteY43" fmla="*/ 0 h 185732"/>
              <a:gd name="connsiteX44" fmla="*/ 89160 w 178348"/>
              <a:gd name="connsiteY44" fmla="*/ 64294 h 185732"/>
              <a:gd name="connsiteX45" fmla="*/ 60585 w 178348"/>
              <a:gd name="connsiteY45" fmla="*/ 92869 h 185732"/>
              <a:gd name="connsiteX46" fmla="*/ 89160 w 178348"/>
              <a:gd name="connsiteY46" fmla="*/ 121444 h 185732"/>
              <a:gd name="connsiteX47" fmla="*/ 117735 w 178348"/>
              <a:gd name="connsiteY47" fmla="*/ 92869 h 185732"/>
              <a:gd name="connsiteX48" fmla="*/ 89160 w 178348"/>
              <a:gd name="connsiteY48" fmla="*/ 64294 h 18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78348" h="185732">
                <a:moveTo>
                  <a:pt x="89274" y="0"/>
                </a:moveTo>
                <a:cubicBezTo>
                  <a:pt x="96266" y="76"/>
                  <a:pt x="103228" y="886"/>
                  <a:pt x="110058" y="2410"/>
                </a:cubicBezTo>
                <a:cubicBezTo>
                  <a:pt x="113036" y="3075"/>
                  <a:pt x="115264" y="5558"/>
                  <a:pt x="115601" y="8592"/>
                </a:cubicBezTo>
                <a:lnTo>
                  <a:pt x="117221" y="23136"/>
                </a:lnTo>
                <a:cubicBezTo>
                  <a:pt x="118027" y="30372"/>
                  <a:pt x="124547" y="35584"/>
                  <a:pt x="131783" y="34777"/>
                </a:cubicBezTo>
                <a:cubicBezTo>
                  <a:pt x="133090" y="34631"/>
                  <a:pt x="134369" y="34290"/>
                  <a:pt x="135575" y="33766"/>
                </a:cubicBezTo>
                <a:lnTo>
                  <a:pt x="148920" y="27908"/>
                </a:lnTo>
                <a:cubicBezTo>
                  <a:pt x="151697" y="26685"/>
                  <a:pt x="154943" y="27350"/>
                  <a:pt x="157016" y="29566"/>
                </a:cubicBezTo>
                <a:cubicBezTo>
                  <a:pt x="166655" y="39863"/>
                  <a:pt x="173832" y="52212"/>
                  <a:pt x="178009" y="65684"/>
                </a:cubicBezTo>
                <a:cubicBezTo>
                  <a:pt x="178907" y="68586"/>
                  <a:pt x="177871" y="71738"/>
                  <a:pt x="175428" y="73543"/>
                </a:cubicBezTo>
                <a:lnTo>
                  <a:pt x="163598" y="82267"/>
                </a:lnTo>
                <a:cubicBezTo>
                  <a:pt x="157743" y="86568"/>
                  <a:pt x="156483" y="94801"/>
                  <a:pt x="160784" y="100656"/>
                </a:cubicBezTo>
                <a:cubicBezTo>
                  <a:pt x="161573" y="101731"/>
                  <a:pt x="162522" y="102680"/>
                  <a:pt x="163598" y="103470"/>
                </a:cubicBezTo>
                <a:lnTo>
                  <a:pt x="175437" y="112185"/>
                </a:lnTo>
                <a:cubicBezTo>
                  <a:pt x="177888" y="113989"/>
                  <a:pt x="178928" y="117146"/>
                  <a:pt x="178028" y="120053"/>
                </a:cubicBezTo>
                <a:cubicBezTo>
                  <a:pt x="173850" y="133525"/>
                  <a:pt x="166672" y="145874"/>
                  <a:pt x="157035" y="156172"/>
                </a:cubicBezTo>
                <a:cubicBezTo>
                  <a:pt x="154968" y="158383"/>
                  <a:pt x="151731" y="159050"/>
                  <a:pt x="148958" y="157839"/>
                </a:cubicBezTo>
                <a:lnTo>
                  <a:pt x="135556" y="151962"/>
                </a:lnTo>
                <a:cubicBezTo>
                  <a:pt x="128908" y="149047"/>
                  <a:pt x="121155" y="152073"/>
                  <a:pt x="118240" y="158722"/>
                </a:cubicBezTo>
                <a:cubicBezTo>
                  <a:pt x="117703" y="159946"/>
                  <a:pt x="117356" y="161244"/>
                  <a:pt x="117211" y="162573"/>
                </a:cubicBezTo>
                <a:lnTo>
                  <a:pt x="115601" y="177108"/>
                </a:lnTo>
                <a:cubicBezTo>
                  <a:pt x="115269" y="180106"/>
                  <a:pt x="113088" y="182573"/>
                  <a:pt x="110153" y="183271"/>
                </a:cubicBezTo>
                <a:cubicBezTo>
                  <a:pt x="96356" y="186553"/>
                  <a:pt x="81982" y="186553"/>
                  <a:pt x="68186" y="183271"/>
                </a:cubicBezTo>
                <a:cubicBezTo>
                  <a:pt x="65251" y="182573"/>
                  <a:pt x="63070" y="180106"/>
                  <a:pt x="62738" y="177108"/>
                </a:cubicBezTo>
                <a:lnTo>
                  <a:pt x="61137" y="162592"/>
                </a:lnTo>
                <a:cubicBezTo>
                  <a:pt x="60314" y="155369"/>
                  <a:pt x="53790" y="150181"/>
                  <a:pt x="46567" y="151004"/>
                </a:cubicBezTo>
                <a:cubicBezTo>
                  <a:pt x="45265" y="151153"/>
                  <a:pt x="43993" y="151495"/>
                  <a:pt x="42792" y="152019"/>
                </a:cubicBezTo>
                <a:lnTo>
                  <a:pt x="29400" y="157886"/>
                </a:lnTo>
                <a:cubicBezTo>
                  <a:pt x="26624" y="159103"/>
                  <a:pt x="23382" y="158434"/>
                  <a:pt x="21313" y="156220"/>
                </a:cubicBezTo>
                <a:cubicBezTo>
                  <a:pt x="11671" y="145910"/>
                  <a:pt x="4493" y="133547"/>
                  <a:pt x="320" y="120063"/>
                </a:cubicBezTo>
                <a:cubicBezTo>
                  <a:pt x="-580" y="117156"/>
                  <a:pt x="460" y="113998"/>
                  <a:pt x="2911" y="112195"/>
                </a:cubicBezTo>
                <a:lnTo>
                  <a:pt x="14751" y="103470"/>
                </a:lnTo>
                <a:cubicBezTo>
                  <a:pt x="20606" y="99178"/>
                  <a:pt x="21873" y="90953"/>
                  <a:pt x="17581" y="85098"/>
                </a:cubicBezTo>
                <a:cubicBezTo>
                  <a:pt x="16787" y="84015"/>
                  <a:pt x="15833" y="83061"/>
                  <a:pt x="14751" y="82267"/>
                </a:cubicBezTo>
                <a:lnTo>
                  <a:pt x="2911" y="73562"/>
                </a:lnTo>
                <a:cubicBezTo>
                  <a:pt x="463" y="71756"/>
                  <a:pt x="-572" y="68599"/>
                  <a:pt x="330" y="65694"/>
                </a:cubicBezTo>
                <a:cubicBezTo>
                  <a:pt x="4507" y="52222"/>
                  <a:pt x="11684" y="39873"/>
                  <a:pt x="21323" y="29575"/>
                </a:cubicBezTo>
                <a:cubicBezTo>
                  <a:pt x="23396" y="27359"/>
                  <a:pt x="26642" y="26695"/>
                  <a:pt x="29419" y="27918"/>
                </a:cubicBezTo>
                <a:lnTo>
                  <a:pt x="42754" y="33776"/>
                </a:lnTo>
                <a:cubicBezTo>
                  <a:pt x="49448" y="36678"/>
                  <a:pt x="57228" y="33603"/>
                  <a:pt x="60130" y="26909"/>
                </a:cubicBezTo>
                <a:cubicBezTo>
                  <a:pt x="60652" y="25705"/>
                  <a:pt x="60991" y="24430"/>
                  <a:pt x="61137" y="23127"/>
                </a:cubicBezTo>
                <a:lnTo>
                  <a:pt x="62757" y="8592"/>
                </a:lnTo>
                <a:cubicBezTo>
                  <a:pt x="63092" y="5552"/>
                  <a:pt x="65324" y="3063"/>
                  <a:pt x="68310" y="2400"/>
                </a:cubicBezTo>
                <a:cubicBezTo>
                  <a:pt x="75139" y="886"/>
                  <a:pt x="82121" y="86"/>
                  <a:pt x="89274" y="0"/>
                </a:cubicBezTo>
                <a:close/>
                <a:moveTo>
                  <a:pt x="89160" y="64294"/>
                </a:moveTo>
                <a:cubicBezTo>
                  <a:pt x="73378" y="64294"/>
                  <a:pt x="60585" y="77087"/>
                  <a:pt x="60585" y="92869"/>
                </a:cubicBezTo>
                <a:cubicBezTo>
                  <a:pt x="60585" y="108650"/>
                  <a:pt x="73378" y="121444"/>
                  <a:pt x="89160" y="121444"/>
                </a:cubicBezTo>
                <a:cubicBezTo>
                  <a:pt x="104941" y="121444"/>
                  <a:pt x="117735" y="108650"/>
                  <a:pt x="117735" y="92869"/>
                </a:cubicBezTo>
                <a:cubicBezTo>
                  <a:pt x="117735" y="77087"/>
                  <a:pt x="104941" y="64294"/>
                  <a:pt x="89160" y="64294"/>
                </a:cubicBezTo>
                <a:close/>
              </a:path>
            </a:pathLst>
          </a:custGeom>
          <a:solidFill>
            <a:schemeClr val="tx1"/>
          </a:solidFill>
          <a:ln w="1508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42" name="Oval 141">
            <a:extLst>
              <a:ext uri="{FF2B5EF4-FFF2-40B4-BE49-F238E27FC236}">
                <a16:creationId xmlns:a16="http://schemas.microsoft.com/office/drawing/2014/main" id="{1899FE7C-E068-878F-31FD-544CE3C8DCDD}"/>
              </a:ext>
              <a:ext uri="{C183D7F6-B498-43B3-948B-1728B52AA6E4}">
                <adec:decorative xmlns:adec="http://schemas.microsoft.com/office/drawing/2017/decorative" val="1"/>
              </a:ext>
            </a:extLst>
          </p:cNvPr>
          <p:cNvSpPr>
            <a:spLocks noChangeAspect="1"/>
          </p:cNvSpPr>
          <p:nvPr/>
        </p:nvSpPr>
        <p:spPr bwMode="auto">
          <a:xfrm>
            <a:off x="2553823" y="4456816"/>
            <a:ext cx="365760" cy="365760"/>
          </a:xfrm>
          <a:prstGeom prst="ellipse">
            <a:avLst/>
          </a:prstGeom>
          <a:solidFill>
            <a:schemeClr val="bg1"/>
          </a:solidFill>
          <a:ln w="25400" cmpd="sng">
            <a:solidFill>
              <a:schemeClr val="tx1">
                <a:alpha val="54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500" b="0" i="0" u="none" strike="noStrike" kern="1200" cap="none" spc="0" normalizeH="0" baseline="0" noProof="0" err="1">
              <a:ln>
                <a:noFill/>
              </a:ln>
              <a:solidFill>
                <a:srgbClr val="FFFFFF"/>
              </a:solidFill>
              <a:effectLst/>
              <a:uLnTx/>
              <a:uFillTx/>
              <a:latin typeface="Segoe UI Semibold"/>
              <a:ea typeface="+mn-ea"/>
              <a:cs typeface="Segoe UI" pitchFamily="34" charset="0"/>
            </a:endParaRPr>
          </a:p>
        </p:txBody>
      </p:sp>
      <p:sp>
        <p:nvSpPr>
          <p:cNvPr id="143" name="Graphic 52">
            <a:extLst>
              <a:ext uri="{FF2B5EF4-FFF2-40B4-BE49-F238E27FC236}">
                <a16:creationId xmlns:a16="http://schemas.microsoft.com/office/drawing/2014/main" id="{E04E2389-8EB8-D6B8-8873-B38EFB1F68E5}"/>
              </a:ext>
              <a:ext uri="{C183D7F6-B498-43B3-948B-1728B52AA6E4}">
                <adec:decorative xmlns:adec="http://schemas.microsoft.com/office/drawing/2017/decorative" val="1"/>
              </a:ext>
            </a:extLst>
          </p:cNvPr>
          <p:cNvSpPr>
            <a:spLocks noChangeAspect="1"/>
          </p:cNvSpPr>
          <p:nvPr/>
        </p:nvSpPr>
        <p:spPr>
          <a:xfrm>
            <a:off x="2650383" y="4553376"/>
            <a:ext cx="172640" cy="172640"/>
          </a:xfrm>
          <a:custGeom>
            <a:avLst/>
            <a:gdLst>
              <a:gd name="connsiteX0" fmla="*/ 161920 w 190496"/>
              <a:gd name="connsiteY0" fmla="*/ 23802 h 190603"/>
              <a:gd name="connsiteX1" fmla="*/ 138117 w 190496"/>
              <a:gd name="connsiteY1" fmla="*/ 47624 h 190603"/>
              <a:gd name="connsiteX2" fmla="*/ 133231 w 190496"/>
              <a:gd name="connsiteY2" fmla="*/ 47119 h 190603"/>
              <a:gd name="connsiteX3" fmla="*/ 121039 w 190496"/>
              <a:gd name="connsiteY3" fmla="*/ 67293 h 190603"/>
              <a:gd name="connsiteX4" fmla="*/ 133345 w 190496"/>
              <a:gd name="connsiteY4" fmla="*/ 95325 h 190603"/>
              <a:gd name="connsiteX5" fmla="*/ 133345 w 190496"/>
              <a:gd name="connsiteY5" fmla="*/ 95878 h 190603"/>
              <a:gd name="connsiteX6" fmla="*/ 145689 w 190496"/>
              <a:gd name="connsiteY6" fmla="*/ 98364 h 190603"/>
              <a:gd name="connsiteX7" fmla="*/ 177924 w 190496"/>
              <a:gd name="connsiteY7" fmla="*/ 88618 h 190603"/>
              <a:gd name="connsiteX8" fmla="*/ 187670 w 190496"/>
              <a:gd name="connsiteY8" fmla="*/ 120853 h 190603"/>
              <a:gd name="connsiteX9" fmla="*/ 155435 w 190496"/>
              <a:gd name="connsiteY9" fmla="*/ 130598 h 190603"/>
              <a:gd name="connsiteX10" fmla="*/ 143032 w 190496"/>
              <a:gd name="connsiteY10" fmla="*/ 112403 h 190603"/>
              <a:gd name="connsiteX11" fmla="*/ 130459 w 190496"/>
              <a:gd name="connsiteY11" fmla="*/ 109879 h 190603"/>
              <a:gd name="connsiteX12" fmla="*/ 113866 w 190496"/>
              <a:gd name="connsiteY12" fmla="*/ 128577 h 190603"/>
              <a:gd name="connsiteX13" fmla="*/ 118581 w 190496"/>
              <a:gd name="connsiteY13" fmla="*/ 142979 h 190603"/>
              <a:gd name="connsiteX14" fmla="*/ 119058 w 190496"/>
              <a:gd name="connsiteY14" fmla="*/ 142979 h 190603"/>
              <a:gd name="connsiteX15" fmla="*/ 142853 w 190496"/>
              <a:gd name="connsiteY15" fmla="*/ 166808 h 190603"/>
              <a:gd name="connsiteX16" fmla="*/ 119023 w 190496"/>
              <a:gd name="connsiteY16" fmla="*/ 190604 h 190603"/>
              <a:gd name="connsiteX17" fmla="*/ 95228 w 190496"/>
              <a:gd name="connsiteY17" fmla="*/ 166774 h 190603"/>
              <a:gd name="connsiteX18" fmla="*/ 105037 w 190496"/>
              <a:gd name="connsiteY18" fmla="*/ 147532 h 190603"/>
              <a:gd name="connsiteX19" fmla="*/ 100312 w 190496"/>
              <a:gd name="connsiteY19" fmla="*/ 133092 h 190603"/>
              <a:gd name="connsiteX20" fmla="*/ 64575 w 190496"/>
              <a:gd name="connsiteY20" fmla="*/ 117918 h 190603"/>
              <a:gd name="connsiteX21" fmla="*/ 47477 w 190496"/>
              <a:gd name="connsiteY21" fmla="*/ 125996 h 190603"/>
              <a:gd name="connsiteX22" fmla="*/ 26483 w 190496"/>
              <a:gd name="connsiteY22" fmla="*/ 152327 h 190603"/>
              <a:gd name="connsiteX23" fmla="*/ 152 w 190496"/>
              <a:gd name="connsiteY23" fmla="*/ 131333 h 190603"/>
              <a:gd name="connsiteX24" fmla="*/ 21146 w 190496"/>
              <a:gd name="connsiteY24" fmla="*/ 105002 h 190603"/>
              <a:gd name="connsiteX25" fmla="*/ 41686 w 190496"/>
              <a:gd name="connsiteY25" fmla="*/ 112927 h 190603"/>
              <a:gd name="connsiteX26" fmla="*/ 58393 w 190496"/>
              <a:gd name="connsiteY26" fmla="*/ 105041 h 190603"/>
              <a:gd name="connsiteX27" fmla="*/ 65860 w 190496"/>
              <a:gd name="connsiteY27" fmla="*/ 71065 h 190603"/>
              <a:gd name="connsiteX28" fmla="*/ 56421 w 190496"/>
              <a:gd name="connsiteY28" fmla="*/ 60302 h 190603"/>
              <a:gd name="connsiteX29" fmla="*/ 25494 w 190496"/>
              <a:gd name="connsiteY29" fmla="*/ 46975 h 190603"/>
              <a:gd name="connsiteX30" fmla="*/ 38821 w 190496"/>
              <a:gd name="connsiteY30" fmla="*/ 16048 h 190603"/>
              <a:gd name="connsiteX31" fmla="*/ 69748 w 190496"/>
              <a:gd name="connsiteY31" fmla="*/ 29375 h 190603"/>
              <a:gd name="connsiteX32" fmla="*/ 67508 w 190496"/>
              <a:gd name="connsiteY32" fmla="*/ 51272 h 190603"/>
              <a:gd name="connsiteX33" fmla="*/ 76871 w 190496"/>
              <a:gd name="connsiteY33" fmla="*/ 61940 h 190603"/>
              <a:gd name="connsiteX34" fmla="*/ 95245 w 190496"/>
              <a:gd name="connsiteY34" fmla="*/ 57225 h 190603"/>
              <a:gd name="connsiteX35" fmla="*/ 108904 w 190496"/>
              <a:gd name="connsiteY35" fmla="*/ 59749 h 190603"/>
              <a:gd name="connsiteX36" fmla="*/ 120762 w 190496"/>
              <a:gd name="connsiteY36" fmla="*/ 40128 h 190603"/>
              <a:gd name="connsiteX37" fmla="*/ 121792 w 190496"/>
              <a:gd name="connsiteY37" fmla="*/ 6468 h 190603"/>
              <a:gd name="connsiteX38" fmla="*/ 155453 w 190496"/>
              <a:gd name="connsiteY38" fmla="*/ 7497 h 190603"/>
              <a:gd name="connsiteX39" fmla="*/ 161920 w 190496"/>
              <a:gd name="connsiteY39" fmla="*/ 23811 h 190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90496" h="190603">
                <a:moveTo>
                  <a:pt x="161920" y="23802"/>
                </a:moveTo>
                <a:cubicBezTo>
                  <a:pt x="161925" y="36953"/>
                  <a:pt x="151268" y="47619"/>
                  <a:pt x="138117" y="47624"/>
                </a:cubicBezTo>
                <a:cubicBezTo>
                  <a:pt x="136475" y="47624"/>
                  <a:pt x="134838" y="47455"/>
                  <a:pt x="133231" y="47119"/>
                </a:cubicBezTo>
                <a:lnTo>
                  <a:pt x="121039" y="67293"/>
                </a:lnTo>
                <a:cubicBezTo>
                  <a:pt x="128889" y="74499"/>
                  <a:pt x="133354" y="84669"/>
                  <a:pt x="133345" y="95325"/>
                </a:cubicBezTo>
                <a:lnTo>
                  <a:pt x="133345" y="95878"/>
                </a:lnTo>
                <a:lnTo>
                  <a:pt x="145689" y="98364"/>
                </a:lnTo>
                <a:cubicBezTo>
                  <a:pt x="151900" y="86771"/>
                  <a:pt x="166332" y="82408"/>
                  <a:pt x="177924" y="88618"/>
                </a:cubicBezTo>
                <a:cubicBezTo>
                  <a:pt x="189517" y="94828"/>
                  <a:pt x="193880" y="109260"/>
                  <a:pt x="187670" y="120853"/>
                </a:cubicBezTo>
                <a:cubicBezTo>
                  <a:pt x="181460" y="132445"/>
                  <a:pt x="167028" y="136809"/>
                  <a:pt x="155435" y="130598"/>
                </a:cubicBezTo>
                <a:cubicBezTo>
                  <a:pt x="148576" y="126924"/>
                  <a:pt x="143945" y="120131"/>
                  <a:pt x="143032" y="112403"/>
                </a:cubicBezTo>
                <a:lnTo>
                  <a:pt x="130459" y="109879"/>
                </a:lnTo>
                <a:cubicBezTo>
                  <a:pt x="127179" y="117795"/>
                  <a:pt x="121336" y="124379"/>
                  <a:pt x="113866" y="128577"/>
                </a:cubicBezTo>
                <a:lnTo>
                  <a:pt x="118581" y="142979"/>
                </a:lnTo>
                <a:lnTo>
                  <a:pt x="119058" y="142979"/>
                </a:lnTo>
                <a:cubicBezTo>
                  <a:pt x="132209" y="142988"/>
                  <a:pt x="142862" y="153657"/>
                  <a:pt x="142853" y="166808"/>
                </a:cubicBezTo>
                <a:cubicBezTo>
                  <a:pt x="142844" y="179960"/>
                  <a:pt x="132175" y="190613"/>
                  <a:pt x="119023" y="190604"/>
                </a:cubicBezTo>
                <a:cubicBezTo>
                  <a:pt x="105872" y="190594"/>
                  <a:pt x="95219" y="179925"/>
                  <a:pt x="95228" y="166774"/>
                </a:cubicBezTo>
                <a:cubicBezTo>
                  <a:pt x="95233" y="159161"/>
                  <a:pt x="98879" y="152009"/>
                  <a:pt x="105037" y="147532"/>
                </a:cubicBezTo>
                <a:lnTo>
                  <a:pt x="100312" y="133092"/>
                </a:lnTo>
                <a:cubicBezTo>
                  <a:pt x="86521" y="134951"/>
                  <a:pt x="72815" y="129132"/>
                  <a:pt x="64575" y="117918"/>
                </a:cubicBezTo>
                <a:lnTo>
                  <a:pt x="47477" y="125996"/>
                </a:lnTo>
                <a:cubicBezTo>
                  <a:pt x="48951" y="139064"/>
                  <a:pt x="39552" y="150853"/>
                  <a:pt x="26483" y="152327"/>
                </a:cubicBezTo>
                <a:cubicBezTo>
                  <a:pt x="13415" y="153801"/>
                  <a:pt x="1626" y="144401"/>
                  <a:pt x="152" y="131333"/>
                </a:cubicBezTo>
                <a:cubicBezTo>
                  <a:pt x="-1322" y="118265"/>
                  <a:pt x="8078" y="106476"/>
                  <a:pt x="21146" y="105002"/>
                </a:cubicBezTo>
                <a:cubicBezTo>
                  <a:pt x="28876" y="104130"/>
                  <a:pt x="36545" y="107089"/>
                  <a:pt x="41686" y="112927"/>
                </a:cubicBezTo>
                <a:lnTo>
                  <a:pt x="58393" y="105041"/>
                </a:lnTo>
                <a:cubicBezTo>
                  <a:pt x="55275" y="93173"/>
                  <a:pt x="58053" y="80531"/>
                  <a:pt x="65860" y="71065"/>
                </a:cubicBezTo>
                <a:lnTo>
                  <a:pt x="56421" y="60302"/>
                </a:lnTo>
                <a:cubicBezTo>
                  <a:pt x="44201" y="65162"/>
                  <a:pt x="30354" y="59195"/>
                  <a:pt x="25494" y="46975"/>
                </a:cubicBezTo>
                <a:cubicBezTo>
                  <a:pt x="20634" y="34755"/>
                  <a:pt x="26601" y="20908"/>
                  <a:pt x="38821" y="16048"/>
                </a:cubicBezTo>
                <a:cubicBezTo>
                  <a:pt x="51041" y="11188"/>
                  <a:pt x="64888" y="17155"/>
                  <a:pt x="69748" y="29375"/>
                </a:cubicBezTo>
                <a:cubicBezTo>
                  <a:pt x="72622" y="36602"/>
                  <a:pt x="71786" y="44777"/>
                  <a:pt x="67508" y="51272"/>
                </a:cubicBezTo>
                <a:lnTo>
                  <a:pt x="76871" y="61940"/>
                </a:lnTo>
                <a:cubicBezTo>
                  <a:pt x="82498" y="58837"/>
                  <a:pt x="88820" y="57215"/>
                  <a:pt x="95245" y="57225"/>
                </a:cubicBezTo>
                <a:cubicBezTo>
                  <a:pt x="100055" y="57225"/>
                  <a:pt x="104675" y="58120"/>
                  <a:pt x="108904" y="59749"/>
                </a:cubicBezTo>
                <a:lnTo>
                  <a:pt x="120762" y="40128"/>
                </a:lnTo>
                <a:cubicBezTo>
                  <a:pt x="111752" y="30548"/>
                  <a:pt x="112213" y="15478"/>
                  <a:pt x="121792" y="6468"/>
                </a:cubicBezTo>
                <a:cubicBezTo>
                  <a:pt x="131372" y="-2543"/>
                  <a:pt x="146442" y="-2082"/>
                  <a:pt x="155453" y="7497"/>
                </a:cubicBezTo>
                <a:cubicBezTo>
                  <a:pt x="159607" y="11914"/>
                  <a:pt x="161920" y="17748"/>
                  <a:pt x="161920" y="23811"/>
                </a:cubicBezTo>
                <a:close/>
              </a:path>
            </a:pathLst>
          </a:custGeom>
          <a:solidFill>
            <a:schemeClr val="tx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44" name="Oval 143">
            <a:extLst>
              <a:ext uri="{FF2B5EF4-FFF2-40B4-BE49-F238E27FC236}">
                <a16:creationId xmlns:a16="http://schemas.microsoft.com/office/drawing/2014/main" id="{5B13915D-457C-0C68-8193-7C90BC6F5E7B}"/>
              </a:ext>
              <a:ext uri="{C183D7F6-B498-43B3-948B-1728B52AA6E4}">
                <adec:decorative xmlns:adec="http://schemas.microsoft.com/office/drawing/2017/decorative" val="1"/>
              </a:ext>
            </a:extLst>
          </p:cNvPr>
          <p:cNvSpPr>
            <a:spLocks noChangeAspect="1"/>
          </p:cNvSpPr>
          <p:nvPr/>
        </p:nvSpPr>
        <p:spPr bwMode="auto">
          <a:xfrm>
            <a:off x="4417993" y="4456816"/>
            <a:ext cx="365760" cy="365760"/>
          </a:xfrm>
          <a:prstGeom prst="ellipse">
            <a:avLst/>
          </a:prstGeom>
          <a:solidFill>
            <a:schemeClr val="bg1"/>
          </a:solidFill>
          <a:ln w="25400" cmpd="sng">
            <a:solidFill>
              <a:schemeClr val="tx1">
                <a:alpha val="54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500" b="0" i="0" u="none" strike="noStrike" kern="1200" cap="none" spc="0" normalizeH="0" baseline="0" noProof="0" err="1">
              <a:ln>
                <a:noFill/>
              </a:ln>
              <a:solidFill>
                <a:srgbClr val="FFFFFF"/>
              </a:solidFill>
              <a:effectLst/>
              <a:uLnTx/>
              <a:uFillTx/>
              <a:latin typeface="Segoe UI Semibold"/>
              <a:ea typeface="+mn-ea"/>
              <a:cs typeface="Segoe UI" pitchFamily="34" charset="0"/>
            </a:endParaRPr>
          </a:p>
        </p:txBody>
      </p:sp>
      <p:sp>
        <p:nvSpPr>
          <p:cNvPr id="145" name="Graphic 56">
            <a:extLst>
              <a:ext uri="{FF2B5EF4-FFF2-40B4-BE49-F238E27FC236}">
                <a16:creationId xmlns:a16="http://schemas.microsoft.com/office/drawing/2014/main" id="{82EF4EFC-EE75-BA9B-7308-02DA56BA1BA3}"/>
              </a:ext>
              <a:ext uri="{C183D7F6-B498-43B3-948B-1728B52AA6E4}">
                <adec:decorative xmlns:adec="http://schemas.microsoft.com/office/drawing/2017/decorative" val="1"/>
              </a:ext>
            </a:extLst>
          </p:cNvPr>
          <p:cNvSpPr>
            <a:spLocks noChangeAspect="1"/>
          </p:cNvSpPr>
          <p:nvPr/>
        </p:nvSpPr>
        <p:spPr>
          <a:xfrm>
            <a:off x="4514553" y="4553376"/>
            <a:ext cx="172640" cy="172640"/>
          </a:xfrm>
          <a:custGeom>
            <a:avLst/>
            <a:gdLst>
              <a:gd name="connsiteX0" fmla="*/ 515618 w 1493429"/>
              <a:gd name="connsiteY0" fmla="*/ 1082330 h 1492925"/>
              <a:gd name="connsiteX1" fmla="*/ 977874 w 1493429"/>
              <a:gd name="connsiteY1" fmla="*/ 1082330 h 1492925"/>
              <a:gd name="connsiteX2" fmla="*/ 746746 w 1493429"/>
              <a:gd name="connsiteY2" fmla="*/ 1492926 h 1492925"/>
              <a:gd name="connsiteX3" fmla="*/ 519948 w 1493429"/>
              <a:gd name="connsiteY3" fmla="*/ 1104428 h 1492925"/>
              <a:gd name="connsiteX4" fmla="*/ 515618 w 1493429"/>
              <a:gd name="connsiteY4" fmla="*/ 1082479 h 1492925"/>
              <a:gd name="connsiteX5" fmla="*/ 977874 w 1493429"/>
              <a:gd name="connsiteY5" fmla="*/ 1082479 h 1492925"/>
              <a:gd name="connsiteX6" fmla="*/ 515618 w 1493429"/>
              <a:gd name="connsiteY6" fmla="*/ 1082479 h 1492925"/>
              <a:gd name="connsiteX7" fmla="*/ 79789 w 1493429"/>
              <a:gd name="connsiteY7" fmla="*/ 1082405 h 1492925"/>
              <a:gd name="connsiteX8" fmla="*/ 401099 w 1493429"/>
              <a:gd name="connsiteY8" fmla="*/ 1082405 h 1492925"/>
              <a:gd name="connsiteX9" fmla="*/ 534953 w 1493429"/>
              <a:gd name="connsiteY9" fmla="*/ 1462616 h 1492925"/>
              <a:gd name="connsiteX10" fmla="*/ 90614 w 1493429"/>
              <a:gd name="connsiteY10" fmla="*/ 1103233 h 1492925"/>
              <a:gd name="connsiteX11" fmla="*/ 79715 w 1493429"/>
              <a:gd name="connsiteY11" fmla="*/ 1082405 h 1492925"/>
              <a:gd name="connsiteX12" fmla="*/ 1092318 w 1493429"/>
              <a:gd name="connsiteY12" fmla="*/ 1082405 h 1492925"/>
              <a:gd name="connsiteX13" fmla="*/ 1413702 w 1493429"/>
              <a:gd name="connsiteY13" fmla="*/ 1082405 h 1492925"/>
              <a:gd name="connsiteX14" fmla="*/ 958538 w 1493429"/>
              <a:gd name="connsiteY14" fmla="*/ 1462616 h 1492925"/>
              <a:gd name="connsiteX15" fmla="*/ 1086570 w 1493429"/>
              <a:gd name="connsiteY15" fmla="*/ 1113162 h 1492925"/>
              <a:gd name="connsiteX16" fmla="*/ 1092243 w 1493429"/>
              <a:gd name="connsiteY16" fmla="*/ 1082405 h 1492925"/>
              <a:gd name="connsiteX17" fmla="*/ 1413702 w 1493429"/>
              <a:gd name="connsiteY17" fmla="*/ 1082405 h 1492925"/>
              <a:gd name="connsiteX18" fmla="*/ 1092243 w 1493429"/>
              <a:gd name="connsiteY18" fmla="*/ 1082405 h 1492925"/>
              <a:gd name="connsiteX19" fmla="*/ 1114863 w 1493429"/>
              <a:gd name="connsiteY19" fmla="*/ 597155 h 1492925"/>
              <a:gd name="connsiteX20" fmla="*/ 1478427 w 1493429"/>
              <a:gd name="connsiteY20" fmla="*/ 597155 h 1492925"/>
              <a:gd name="connsiteX21" fmla="*/ 1459241 w 1493429"/>
              <a:gd name="connsiteY21" fmla="*/ 970424 h 1492925"/>
              <a:gd name="connsiteX22" fmla="*/ 1108070 w 1493429"/>
              <a:gd name="connsiteY22" fmla="*/ 970424 h 1492925"/>
              <a:gd name="connsiteX23" fmla="*/ 1117775 w 1493429"/>
              <a:gd name="connsiteY23" fmla="*/ 646128 h 1492925"/>
              <a:gd name="connsiteX24" fmla="*/ 1114789 w 1493429"/>
              <a:gd name="connsiteY24" fmla="*/ 597081 h 1492925"/>
              <a:gd name="connsiteX25" fmla="*/ 1478353 w 1493429"/>
              <a:gd name="connsiteY25" fmla="*/ 597081 h 1492925"/>
              <a:gd name="connsiteX26" fmla="*/ 1114789 w 1493429"/>
              <a:gd name="connsiteY26" fmla="*/ 597081 h 1492925"/>
              <a:gd name="connsiteX27" fmla="*/ 14990 w 1493429"/>
              <a:gd name="connsiteY27" fmla="*/ 597081 h 1492925"/>
              <a:gd name="connsiteX28" fmla="*/ 378553 w 1493429"/>
              <a:gd name="connsiteY28" fmla="*/ 597081 h 1492925"/>
              <a:gd name="connsiteX29" fmla="*/ 381092 w 1493429"/>
              <a:gd name="connsiteY29" fmla="*/ 927050 h 1492925"/>
              <a:gd name="connsiteX30" fmla="*/ 385347 w 1493429"/>
              <a:gd name="connsiteY30" fmla="*/ 970349 h 1492925"/>
              <a:gd name="connsiteX31" fmla="*/ 34250 w 1493429"/>
              <a:gd name="connsiteY31" fmla="*/ 970349 h 1492925"/>
              <a:gd name="connsiteX32" fmla="*/ 14990 w 1493429"/>
              <a:gd name="connsiteY32" fmla="*/ 597081 h 1492925"/>
              <a:gd name="connsiteX33" fmla="*/ 491057 w 1493429"/>
              <a:gd name="connsiteY33" fmla="*/ 597081 h 1492925"/>
              <a:gd name="connsiteX34" fmla="*/ 1002435 w 1493429"/>
              <a:gd name="connsiteY34" fmla="*/ 597081 h 1492925"/>
              <a:gd name="connsiteX35" fmla="*/ 999673 w 1493429"/>
              <a:gd name="connsiteY35" fmla="*/ 927424 h 1492925"/>
              <a:gd name="connsiteX36" fmla="*/ 995044 w 1493429"/>
              <a:gd name="connsiteY36" fmla="*/ 970349 h 1492925"/>
              <a:gd name="connsiteX37" fmla="*/ 498447 w 1493429"/>
              <a:gd name="connsiteY37" fmla="*/ 970349 h 1492925"/>
              <a:gd name="connsiteX38" fmla="*/ 488593 w 1493429"/>
              <a:gd name="connsiteY38" fmla="*/ 633512 h 1492925"/>
              <a:gd name="connsiteX39" fmla="*/ 491057 w 1493429"/>
              <a:gd name="connsiteY39" fmla="*/ 597081 h 1492925"/>
              <a:gd name="connsiteX40" fmla="*/ 1002435 w 1493429"/>
              <a:gd name="connsiteY40" fmla="*/ 597081 h 1492925"/>
              <a:gd name="connsiteX41" fmla="*/ 491057 w 1493429"/>
              <a:gd name="connsiteY41" fmla="*/ 597081 h 1492925"/>
              <a:gd name="connsiteX42" fmla="*/ 966601 w 1493429"/>
              <a:gd name="connsiteY42" fmla="*/ 42851 h 1492925"/>
              <a:gd name="connsiteX43" fmla="*/ 958464 w 1493429"/>
              <a:gd name="connsiteY43" fmla="*/ 30160 h 1492925"/>
              <a:gd name="connsiteX44" fmla="*/ 1446401 w 1493429"/>
              <a:gd name="connsiteY44" fmla="*/ 485100 h 1492925"/>
              <a:gd name="connsiteX45" fmla="*/ 1103591 w 1493429"/>
              <a:gd name="connsiteY45" fmla="*/ 485100 h 1492925"/>
              <a:gd name="connsiteX46" fmla="*/ 966452 w 1493429"/>
              <a:gd name="connsiteY46" fmla="*/ 42926 h 1492925"/>
              <a:gd name="connsiteX47" fmla="*/ 958389 w 1493429"/>
              <a:gd name="connsiteY47" fmla="*/ 30235 h 1492925"/>
              <a:gd name="connsiteX48" fmla="*/ 966452 w 1493429"/>
              <a:gd name="connsiteY48" fmla="*/ 42926 h 1492925"/>
              <a:gd name="connsiteX49" fmla="*/ 525920 w 1493429"/>
              <a:gd name="connsiteY49" fmla="*/ 32922 h 1492925"/>
              <a:gd name="connsiteX50" fmla="*/ 535028 w 1493429"/>
              <a:gd name="connsiteY50" fmla="*/ 30160 h 1492925"/>
              <a:gd name="connsiteX51" fmla="*/ 394380 w 1493429"/>
              <a:gd name="connsiteY51" fmla="*/ 452252 h 1492925"/>
              <a:gd name="connsiteX52" fmla="*/ 389826 w 1493429"/>
              <a:gd name="connsiteY52" fmla="*/ 485100 h 1492925"/>
              <a:gd name="connsiteX53" fmla="*/ 47091 w 1493429"/>
              <a:gd name="connsiteY53" fmla="*/ 485100 h 1492925"/>
              <a:gd name="connsiteX54" fmla="*/ 525920 w 1493429"/>
              <a:gd name="connsiteY54" fmla="*/ 32922 h 1492925"/>
              <a:gd name="connsiteX55" fmla="*/ 535028 w 1493429"/>
              <a:gd name="connsiteY55" fmla="*/ 30160 h 1492925"/>
              <a:gd name="connsiteX56" fmla="*/ 525920 w 1493429"/>
              <a:gd name="connsiteY56" fmla="*/ 32922 h 1492925"/>
              <a:gd name="connsiteX57" fmla="*/ 746746 w 1493429"/>
              <a:gd name="connsiteY57" fmla="*/ 0 h 1492925"/>
              <a:gd name="connsiteX58" fmla="*/ 986683 w 1493429"/>
              <a:gd name="connsiteY58" fmla="*/ 461584 h 1492925"/>
              <a:gd name="connsiteX59" fmla="*/ 990192 w 1493429"/>
              <a:gd name="connsiteY59" fmla="*/ 485100 h 1492925"/>
              <a:gd name="connsiteX60" fmla="*/ 503300 w 1493429"/>
              <a:gd name="connsiteY60" fmla="*/ 485100 h 1492925"/>
              <a:gd name="connsiteX61" fmla="*/ 746746 w 1493429"/>
              <a:gd name="connsiteY61" fmla="*/ 0 h 149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1493429" h="1492925">
                <a:moveTo>
                  <a:pt x="515618" y="1082330"/>
                </a:moveTo>
                <a:lnTo>
                  <a:pt x="977874" y="1082330"/>
                </a:lnTo>
                <a:cubicBezTo>
                  <a:pt x="931588" y="1326672"/>
                  <a:pt x="838869" y="1492926"/>
                  <a:pt x="746746" y="1492926"/>
                </a:cubicBezTo>
                <a:cubicBezTo>
                  <a:pt x="657385" y="1492926"/>
                  <a:pt x="567577" y="1336601"/>
                  <a:pt x="519948" y="1104428"/>
                </a:cubicBezTo>
                <a:lnTo>
                  <a:pt x="515618" y="1082479"/>
                </a:lnTo>
                <a:lnTo>
                  <a:pt x="977874" y="1082479"/>
                </a:lnTo>
                <a:lnTo>
                  <a:pt x="515618" y="1082479"/>
                </a:lnTo>
                <a:close/>
                <a:moveTo>
                  <a:pt x="79789" y="1082405"/>
                </a:moveTo>
                <a:lnTo>
                  <a:pt x="401099" y="1082405"/>
                </a:lnTo>
                <a:cubicBezTo>
                  <a:pt x="428348" y="1237834"/>
                  <a:pt x="474484" y="1370120"/>
                  <a:pt x="534953" y="1462616"/>
                </a:cubicBezTo>
                <a:cubicBezTo>
                  <a:pt x="345148" y="1406283"/>
                  <a:pt x="185383" y="1277064"/>
                  <a:pt x="90614" y="1103233"/>
                </a:cubicBezTo>
                <a:lnTo>
                  <a:pt x="79715" y="1082405"/>
                </a:lnTo>
                <a:close/>
                <a:moveTo>
                  <a:pt x="1092318" y="1082405"/>
                </a:moveTo>
                <a:lnTo>
                  <a:pt x="1413702" y="1082405"/>
                </a:lnTo>
                <a:cubicBezTo>
                  <a:pt x="1320796" y="1266396"/>
                  <a:pt x="1156132" y="1403946"/>
                  <a:pt x="958538" y="1462616"/>
                </a:cubicBezTo>
                <a:cubicBezTo>
                  <a:pt x="1014902" y="1376167"/>
                  <a:pt x="1058873" y="1255228"/>
                  <a:pt x="1086570" y="1113162"/>
                </a:cubicBezTo>
                <a:lnTo>
                  <a:pt x="1092243" y="1082405"/>
                </a:lnTo>
                <a:lnTo>
                  <a:pt x="1413702" y="1082405"/>
                </a:lnTo>
                <a:lnTo>
                  <a:pt x="1092243" y="1082405"/>
                </a:lnTo>
                <a:close/>
                <a:moveTo>
                  <a:pt x="1114863" y="597155"/>
                </a:moveTo>
                <a:lnTo>
                  <a:pt x="1478427" y="597155"/>
                </a:lnTo>
                <a:cubicBezTo>
                  <a:pt x="1503608" y="721207"/>
                  <a:pt x="1497009" y="849612"/>
                  <a:pt x="1459241" y="970424"/>
                </a:cubicBezTo>
                <a:lnTo>
                  <a:pt x="1108070" y="970424"/>
                </a:lnTo>
                <a:cubicBezTo>
                  <a:pt x="1119544" y="862729"/>
                  <a:pt x="1122784" y="754316"/>
                  <a:pt x="1117775" y="646128"/>
                </a:cubicBezTo>
                <a:lnTo>
                  <a:pt x="1114789" y="597081"/>
                </a:lnTo>
                <a:lnTo>
                  <a:pt x="1478353" y="597081"/>
                </a:lnTo>
                <a:lnTo>
                  <a:pt x="1114789" y="597081"/>
                </a:lnTo>
                <a:close/>
                <a:moveTo>
                  <a:pt x="14990" y="597081"/>
                </a:moveTo>
                <a:lnTo>
                  <a:pt x="378553" y="597081"/>
                </a:lnTo>
                <a:cubicBezTo>
                  <a:pt x="370769" y="706971"/>
                  <a:pt x="371617" y="817294"/>
                  <a:pt x="381092" y="927050"/>
                </a:cubicBezTo>
                <a:lnTo>
                  <a:pt x="385347" y="970349"/>
                </a:lnTo>
                <a:lnTo>
                  <a:pt x="34250" y="970349"/>
                </a:lnTo>
                <a:cubicBezTo>
                  <a:pt x="-3565" y="849545"/>
                  <a:pt x="-10191" y="721133"/>
                  <a:pt x="14990" y="597081"/>
                </a:cubicBezTo>
                <a:close/>
                <a:moveTo>
                  <a:pt x="491057" y="597081"/>
                </a:moveTo>
                <a:lnTo>
                  <a:pt x="1002435" y="597081"/>
                </a:lnTo>
                <a:cubicBezTo>
                  <a:pt x="1010960" y="707068"/>
                  <a:pt x="1010042" y="817593"/>
                  <a:pt x="999673" y="927424"/>
                </a:cubicBezTo>
                <a:lnTo>
                  <a:pt x="995044" y="970349"/>
                </a:lnTo>
                <a:lnTo>
                  <a:pt x="498447" y="970349"/>
                </a:lnTo>
                <a:cubicBezTo>
                  <a:pt x="485396" y="858570"/>
                  <a:pt x="482099" y="745866"/>
                  <a:pt x="488593" y="633512"/>
                </a:cubicBezTo>
                <a:lnTo>
                  <a:pt x="491057" y="597081"/>
                </a:lnTo>
                <a:lnTo>
                  <a:pt x="1002435" y="597081"/>
                </a:lnTo>
                <a:lnTo>
                  <a:pt x="491057" y="597081"/>
                </a:lnTo>
                <a:close/>
                <a:moveTo>
                  <a:pt x="966601" y="42851"/>
                </a:moveTo>
                <a:lnTo>
                  <a:pt x="958464" y="30160"/>
                </a:lnTo>
                <a:cubicBezTo>
                  <a:pt x="1183425" y="96941"/>
                  <a:pt x="1364058" y="265354"/>
                  <a:pt x="1446401" y="485100"/>
                </a:cubicBezTo>
                <a:lnTo>
                  <a:pt x="1103591" y="485100"/>
                </a:lnTo>
                <a:cubicBezTo>
                  <a:pt x="1080000" y="304737"/>
                  <a:pt x="1032222" y="149755"/>
                  <a:pt x="966452" y="42926"/>
                </a:cubicBezTo>
                <a:lnTo>
                  <a:pt x="958389" y="30235"/>
                </a:lnTo>
                <a:lnTo>
                  <a:pt x="966452" y="42926"/>
                </a:lnTo>
                <a:close/>
                <a:moveTo>
                  <a:pt x="525920" y="32922"/>
                </a:moveTo>
                <a:lnTo>
                  <a:pt x="535028" y="30160"/>
                </a:lnTo>
                <a:cubicBezTo>
                  <a:pt x="469258" y="131017"/>
                  <a:pt x="420360" y="278757"/>
                  <a:pt x="394380" y="452252"/>
                </a:cubicBezTo>
                <a:lnTo>
                  <a:pt x="389826" y="485100"/>
                </a:lnTo>
                <a:lnTo>
                  <a:pt x="47091" y="485100"/>
                </a:lnTo>
                <a:cubicBezTo>
                  <a:pt x="128269" y="268491"/>
                  <a:pt x="305023" y="101576"/>
                  <a:pt x="525920" y="32922"/>
                </a:cubicBezTo>
                <a:lnTo>
                  <a:pt x="535028" y="30160"/>
                </a:lnTo>
                <a:lnTo>
                  <a:pt x="525920" y="32922"/>
                </a:lnTo>
                <a:close/>
                <a:moveTo>
                  <a:pt x="746746" y="0"/>
                </a:moveTo>
                <a:cubicBezTo>
                  <a:pt x="845214" y="0"/>
                  <a:pt x="944280" y="189770"/>
                  <a:pt x="986683" y="461584"/>
                </a:cubicBezTo>
                <a:lnTo>
                  <a:pt x="990192" y="485100"/>
                </a:lnTo>
                <a:lnTo>
                  <a:pt x="503300" y="485100"/>
                </a:lnTo>
                <a:cubicBezTo>
                  <a:pt x="543688" y="200744"/>
                  <a:pt x="645441" y="0"/>
                  <a:pt x="746746" y="0"/>
                </a:cubicBezTo>
                <a:close/>
              </a:path>
            </a:pathLst>
          </a:custGeom>
          <a:solidFill>
            <a:schemeClr val="tx1"/>
          </a:solidFill>
          <a:ln w="1508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46" name="Oval 145">
            <a:extLst>
              <a:ext uri="{FF2B5EF4-FFF2-40B4-BE49-F238E27FC236}">
                <a16:creationId xmlns:a16="http://schemas.microsoft.com/office/drawing/2014/main" id="{F9A2F553-34FE-BAF4-0CCB-36A78918080A}"/>
              </a:ext>
              <a:ext uri="{C183D7F6-B498-43B3-948B-1728B52AA6E4}">
                <adec:decorative xmlns:adec="http://schemas.microsoft.com/office/drawing/2017/decorative" val="1"/>
              </a:ext>
            </a:extLst>
          </p:cNvPr>
          <p:cNvSpPr>
            <a:spLocks noChangeAspect="1"/>
          </p:cNvSpPr>
          <p:nvPr/>
        </p:nvSpPr>
        <p:spPr bwMode="auto">
          <a:xfrm>
            <a:off x="6284004" y="4456816"/>
            <a:ext cx="365760" cy="365760"/>
          </a:xfrm>
          <a:prstGeom prst="ellipse">
            <a:avLst/>
          </a:prstGeom>
          <a:solidFill>
            <a:schemeClr val="bg1"/>
          </a:solidFill>
          <a:ln w="25400" cmpd="sng">
            <a:solidFill>
              <a:schemeClr val="tx1">
                <a:alpha val="54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500" b="0" i="0" u="none" strike="noStrike" kern="1200" cap="none" spc="0" normalizeH="0" baseline="0" noProof="0" err="1">
              <a:ln>
                <a:noFill/>
              </a:ln>
              <a:solidFill>
                <a:srgbClr val="FFFFFF"/>
              </a:solidFill>
              <a:effectLst/>
              <a:uLnTx/>
              <a:uFillTx/>
              <a:latin typeface="Segoe UI Semibold"/>
              <a:ea typeface="+mn-ea"/>
              <a:cs typeface="Segoe UI" pitchFamily="34" charset="0"/>
            </a:endParaRPr>
          </a:p>
        </p:txBody>
      </p:sp>
      <p:sp>
        <p:nvSpPr>
          <p:cNvPr id="147" name="Graphic 16">
            <a:extLst>
              <a:ext uri="{FF2B5EF4-FFF2-40B4-BE49-F238E27FC236}">
                <a16:creationId xmlns:a16="http://schemas.microsoft.com/office/drawing/2014/main" id="{35B1A478-B503-3640-9365-E72445A86890}"/>
              </a:ext>
              <a:ext uri="{C183D7F6-B498-43B3-948B-1728B52AA6E4}">
                <adec:decorative xmlns:adec="http://schemas.microsoft.com/office/drawing/2017/decorative" val="1"/>
              </a:ext>
            </a:extLst>
          </p:cNvPr>
          <p:cNvSpPr>
            <a:spLocks noChangeAspect="1"/>
          </p:cNvSpPr>
          <p:nvPr/>
        </p:nvSpPr>
        <p:spPr>
          <a:xfrm>
            <a:off x="6385530" y="4553376"/>
            <a:ext cx="162708" cy="172640"/>
          </a:xfrm>
          <a:custGeom>
            <a:avLst/>
            <a:gdLst>
              <a:gd name="connsiteX0" fmla="*/ 601461 w 1206108"/>
              <a:gd name="connsiteY0" fmla="*/ 1079149 h 1333064"/>
              <a:gd name="connsiteX1" fmla="*/ 904581 w 1206108"/>
              <a:gd name="connsiteY1" fmla="*/ 1079149 h 1333064"/>
              <a:gd name="connsiteX2" fmla="*/ 1015670 w 1206108"/>
              <a:gd name="connsiteY2" fmla="*/ 968060 h 1333064"/>
              <a:gd name="connsiteX3" fmla="*/ 1015670 w 1206108"/>
              <a:gd name="connsiteY3" fmla="*/ 714143 h 1333064"/>
              <a:gd name="connsiteX4" fmla="*/ 904581 w 1206108"/>
              <a:gd name="connsiteY4" fmla="*/ 603054 h 1333064"/>
              <a:gd name="connsiteX5" fmla="*/ 491965 w 1206108"/>
              <a:gd name="connsiteY5" fmla="*/ 603054 h 1333064"/>
              <a:gd name="connsiteX6" fmla="*/ 448859 w 1206108"/>
              <a:gd name="connsiteY6" fmla="*/ 611725 h 1333064"/>
              <a:gd name="connsiteX7" fmla="*/ 285657 w 1206108"/>
              <a:gd name="connsiteY7" fmla="*/ 571314 h 1333064"/>
              <a:gd name="connsiteX8" fmla="*/ 190438 w 1206108"/>
              <a:gd name="connsiteY8" fmla="*/ 584454 h 1333064"/>
              <a:gd name="connsiteX9" fmla="*/ 190438 w 1206108"/>
              <a:gd name="connsiteY9" fmla="*/ 126959 h 1333064"/>
              <a:gd name="connsiteX10" fmla="*/ 317397 w 1206108"/>
              <a:gd name="connsiteY10" fmla="*/ 0 h 1333064"/>
              <a:gd name="connsiteX11" fmla="*/ 698273 w 1206108"/>
              <a:gd name="connsiteY11" fmla="*/ 0 h 1333064"/>
              <a:gd name="connsiteX12" fmla="*/ 698273 w 1206108"/>
              <a:gd name="connsiteY12" fmla="*/ 380876 h 1333064"/>
              <a:gd name="connsiteX13" fmla="*/ 825232 w 1206108"/>
              <a:gd name="connsiteY13" fmla="*/ 507835 h 1333064"/>
              <a:gd name="connsiteX14" fmla="*/ 1206108 w 1206108"/>
              <a:gd name="connsiteY14" fmla="*/ 507835 h 1333064"/>
              <a:gd name="connsiteX15" fmla="*/ 1206108 w 1206108"/>
              <a:gd name="connsiteY15" fmla="*/ 1142629 h 1333064"/>
              <a:gd name="connsiteX16" fmla="*/ 1079149 w 1206108"/>
              <a:gd name="connsiteY16" fmla="*/ 1269587 h 1333064"/>
              <a:gd name="connsiteX17" fmla="*/ 760623 w 1206108"/>
              <a:gd name="connsiteY17" fmla="*/ 1269587 h 1333064"/>
              <a:gd name="connsiteX18" fmla="*/ 729213 w 1206108"/>
              <a:gd name="connsiteY18" fmla="*/ 1206908 h 1333064"/>
              <a:gd name="connsiteX19" fmla="*/ 601461 w 1206108"/>
              <a:gd name="connsiteY19" fmla="*/ 1079149 h 1333064"/>
              <a:gd name="connsiteX20" fmla="*/ 920451 w 1206108"/>
              <a:gd name="connsiteY20" fmla="*/ 888711 h 1333064"/>
              <a:gd name="connsiteX21" fmla="*/ 920451 w 1206108"/>
              <a:gd name="connsiteY21" fmla="*/ 968060 h 1333064"/>
              <a:gd name="connsiteX22" fmla="*/ 904581 w 1206108"/>
              <a:gd name="connsiteY22" fmla="*/ 983930 h 1333064"/>
              <a:gd name="connsiteX23" fmla="*/ 666533 w 1206108"/>
              <a:gd name="connsiteY23" fmla="*/ 983930 h 1333064"/>
              <a:gd name="connsiteX24" fmla="*/ 666533 w 1206108"/>
              <a:gd name="connsiteY24" fmla="*/ 888711 h 1333064"/>
              <a:gd name="connsiteX25" fmla="*/ 920451 w 1206108"/>
              <a:gd name="connsiteY25" fmla="*/ 888711 h 1333064"/>
              <a:gd name="connsiteX26" fmla="*/ 666533 w 1206108"/>
              <a:gd name="connsiteY26" fmla="*/ 793492 h 1333064"/>
              <a:gd name="connsiteX27" fmla="*/ 666533 w 1206108"/>
              <a:gd name="connsiteY27" fmla="*/ 698273 h 1333064"/>
              <a:gd name="connsiteX28" fmla="*/ 904581 w 1206108"/>
              <a:gd name="connsiteY28" fmla="*/ 698273 h 1333064"/>
              <a:gd name="connsiteX29" fmla="*/ 920451 w 1206108"/>
              <a:gd name="connsiteY29" fmla="*/ 714143 h 1333064"/>
              <a:gd name="connsiteX30" fmla="*/ 920451 w 1206108"/>
              <a:gd name="connsiteY30" fmla="*/ 793492 h 1333064"/>
              <a:gd name="connsiteX31" fmla="*/ 666533 w 1206108"/>
              <a:gd name="connsiteY31" fmla="*/ 793492 h 1333064"/>
              <a:gd name="connsiteX32" fmla="*/ 793492 w 1206108"/>
              <a:gd name="connsiteY32" fmla="*/ 31740 h 1333064"/>
              <a:gd name="connsiteX33" fmla="*/ 793492 w 1206108"/>
              <a:gd name="connsiteY33" fmla="*/ 380876 h 1333064"/>
              <a:gd name="connsiteX34" fmla="*/ 825232 w 1206108"/>
              <a:gd name="connsiteY34" fmla="*/ 412616 h 1333064"/>
              <a:gd name="connsiteX35" fmla="*/ 1174369 w 1206108"/>
              <a:gd name="connsiteY35" fmla="*/ 412616 h 1333064"/>
              <a:gd name="connsiteX36" fmla="*/ 793492 w 1206108"/>
              <a:gd name="connsiteY36" fmla="*/ 31740 h 1333064"/>
              <a:gd name="connsiteX37" fmla="*/ 518503 w 1206108"/>
              <a:gd name="connsiteY37" fmla="*/ 1085967 h 1333064"/>
              <a:gd name="connsiteX38" fmla="*/ 571314 w 1206108"/>
              <a:gd name="connsiteY38" fmla="*/ 920451 h 1333064"/>
              <a:gd name="connsiteX39" fmla="*/ 285657 w 1206108"/>
              <a:gd name="connsiteY39" fmla="*/ 634794 h 1333064"/>
              <a:gd name="connsiteX40" fmla="*/ 0 w 1206108"/>
              <a:gd name="connsiteY40" fmla="*/ 920451 h 1333064"/>
              <a:gd name="connsiteX41" fmla="*/ 285657 w 1206108"/>
              <a:gd name="connsiteY41" fmla="*/ 1206108 h 1333064"/>
              <a:gd name="connsiteX42" fmla="*/ 451173 w 1206108"/>
              <a:gd name="connsiteY42" fmla="*/ 1153299 h 1333064"/>
              <a:gd name="connsiteX43" fmla="*/ 617001 w 1206108"/>
              <a:gd name="connsiteY43" fmla="*/ 1319120 h 1333064"/>
              <a:gd name="connsiteX44" fmla="*/ 684327 w 1206108"/>
              <a:gd name="connsiteY44" fmla="*/ 1319120 h 1333064"/>
              <a:gd name="connsiteX45" fmla="*/ 684327 w 1206108"/>
              <a:gd name="connsiteY45" fmla="*/ 1251794 h 1333064"/>
              <a:gd name="connsiteX46" fmla="*/ 518503 w 1206108"/>
              <a:gd name="connsiteY46" fmla="*/ 1085967 h 1333064"/>
              <a:gd name="connsiteX47" fmla="*/ 476095 w 1206108"/>
              <a:gd name="connsiteY47" fmla="*/ 920451 h 1333064"/>
              <a:gd name="connsiteX48" fmla="*/ 285657 w 1206108"/>
              <a:gd name="connsiteY48" fmla="*/ 1110889 h 1333064"/>
              <a:gd name="connsiteX49" fmla="*/ 95219 w 1206108"/>
              <a:gd name="connsiteY49" fmla="*/ 920451 h 1333064"/>
              <a:gd name="connsiteX50" fmla="*/ 285657 w 1206108"/>
              <a:gd name="connsiteY50" fmla="*/ 730013 h 1333064"/>
              <a:gd name="connsiteX51" fmla="*/ 476095 w 1206108"/>
              <a:gd name="connsiteY51" fmla="*/ 920451 h 1333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06108" h="1333064">
                <a:moveTo>
                  <a:pt x="601461" y="1079149"/>
                </a:moveTo>
                <a:lnTo>
                  <a:pt x="904581" y="1079149"/>
                </a:lnTo>
                <a:cubicBezTo>
                  <a:pt x="965934" y="1079149"/>
                  <a:pt x="1015670" y="1029413"/>
                  <a:pt x="1015670" y="968060"/>
                </a:cubicBezTo>
                <a:lnTo>
                  <a:pt x="1015670" y="714143"/>
                </a:lnTo>
                <a:cubicBezTo>
                  <a:pt x="1015670" y="652790"/>
                  <a:pt x="965934" y="603054"/>
                  <a:pt x="904581" y="603054"/>
                </a:cubicBezTo>
                <a:lnTo>
                  <a:pt x="491965" y="603054"/>
                </a:lnTo>
                <a:cubicBezTo>
                  <a:pt x="476679" y="603054"/>
                  <a:pt x="462113" y="606139"/>
                  <a:pt x="448859" y="611725"/>
                </a:cubicBezTo>
                <a:cubicBezTo>
                  <a:pt x="400154" y="585927"/>
                  <a:pt x="344612" y="571314"/>
                  <a:pt x="285657" y="571314"/>
                </a:cubicBezTo>
                <a:cubicBezTo>
                  <a:pt x="252647" y="571314"/>
                  <a:pt x="220707" y="575897"/>
                  <a:pt x="190438" y="584454"/>
                </a:cubicBezTo>
                <a:lnTo>
                  <a:pt x="190438" y="126959"/>
                </a:lnTo>
                <a:cubicBezTo>
                  <a:pt x="190438" y="56841"/>
                  <a:pt x="247279" y="0"/>
                  <a:pt x="317397" y="0"/>
                </a:cubicBezTo>
                <a:lnTo>
                  <a:pt x="698273" y="0"/>
                </a:lnTo>
                <a:lnTo>
                  <a:pt x="698273" y="380876"/>
                </a:lnTo>
                <a:cubicBezTo>
                  <a:pt x="698273" y="450994"/>
                  <a:pt x="755113" y="507835"/>
                  <a:pt x="825232" y="507835"/>
                </a:cubicBezTo>
                <a:lnTo>
                  <a:pt x="1206108" y="507835"/>
                </a:lnTo>
                <a:lnTo>
                  <a:pt x="1206108" y="1142629"/>
                </a:lnTo>
                <a:cubicBezTo>
                  <a:pt x="1206108" y="1212748"/>
                  <a:pt x="1149269" y="1269587"/>
                  <a:pt x="1079149" y="1269587"/>
                </a:cubicBezTo>
                <a:lnTo>
                  <a:pt x="760623" y="1269587"/>
                </a:lnTo>
                <a:cubicBezTo>
                  <a:pt x="757328" y="1246652"/>
                  <a:pt x="746860" y="1224549"/>
                  <a:pt x="729213" y="1206908"/>
                </a:cubicBezTo>
                <a:lnTo>
                  <a:pt x="601461" y="1079149"/>
                </a:lnTo>
                <a:close/>
                <a:moveTo>
                  <a:pt x="920451" y="888711"/>
                </a:moveTo>
                <a:lnTo>
                  <a:pt x="920451" y="968060"/>
                </a:lnTo>
                <a:cubicBezTo>
                  <a:pt x="920451" y="976827"/>
                  <a:pt x="913348" y="983930"/>
                  <a:pt x="904581" y="983930"/>
                </a:cubicBezTo>
                <a:lnTo>
                  <a:pt x="666533" y="983930"/>
                </a:lnTo>
                <a:lnTo>
                  <a:pt x="666533" y="888711"/>
                </a:lnTo>
                <a:lnTo>
                  <a:pt x="920451" y="888711"/>
                </a:lnTo>
                <a:close/>
                <a:moveTo>
                  <a:pt x="666533" y="793492"/>
                </a:moveTo>
                <a:lnTo>
                  <a:pt x="666533" y="698273"/>
                </a:lnTo>
                <a:lnTo>
                  <a:pt x="904581" y="698273"/>
                </a:lnTo>
                <a:cubicBezTo>
                  <a:pt x="913348" y="698273"/>
                  <a:pt x="920451" y="705376"/>
                  <a:pt x="920451" y="714143"/>
                </a:cubicBezTo>
                <a:lnTo>
                  <a:pt x="920451" y="793492"/>
                </a:lnTo>
                <a:lnTo>
                  <a:pt x="666533" y="793492"/>
                </a:lnTo>
                <a:close/>
                <a:moveTo>
                  <a:pt x="793492" y="31740"/>
                </a:moveTo>
                <a:lnTo>
                  <a:pt x="793492" y="380876"/>
                </a:lnTo>
                <a:cubicBezTo>
                  <a:pt x="793492" y="398405"/>
                  <a:pt x="807705" y="412616"/>
                  <a:pt x="825232" y="412616"/>
                </a:cubicBezTo>
                <a:lnTo>
                  <a:pt x="1174369" y="412616"/>
                </a:lnTo>
                <a:lnTo>
                  <a:pt x="793492" y="31740"/>
                </a:lnTo>
                <a:close/>
                <a:moveTo>
                  <a:pt x="518503" y="1085967"/>
                </a:moveTo>
                <a:cubicBezTo>
                  <a:pt x="551757" y="1039271"/>
                  <a:pt x="571314" y="982146"/>
                  <a:pt x="571314" y="920451"/>
                </a:cubicBezTo>
                <a:cubicBezTo>
                  <a:pt x="571314" y="762685"/>
                  <a:pt x="443421" y="634794"/>
                  <a:pt x="285657" y="634794"/>
                </a:cubicBezTo>
                <a:cubicBezTo>
                  <a:pt x="127893" y="634794"/>
                  <a:pt x="0" y="762685"/>
                  <a:pt x="0" y="920451"/>
                </a:cubicBezTo>
                <a:cubicBezTo>
                  <a:pt x="0" y="1078216"/>
                  <a:pt x="127893" y="1206108"/>
                  <a:pt x="285657" y="1206108"/>
                </a:cubicBezTo>
                <a:cubicBezTo>
                  <a:pt x="347351" y="1206108"/>
                  <a:pt x="404477" y="1186550"/>
                  <a:pt x="451173" y="1153299"/>
                </a:cubicBezTo>
                <a:lnTo>
                  <a:pt x="617001" y="1319120"/>
                </a:lnTo>
                <a:cubicBezTo>
                  <a:pt x="635594" y="1337713"/>
                  <a:pt x="665734" y="1337713"/>
                  <a:pt x="684327" y="1319120"/>
                </a:cubicBezTo>
                <a:cubicBezTo>
                  <a:pt x="702920" y="1300527"/>
                  <a:pt x="702920" y="1270387"/>
                  <a:pt x="684327" y="1251794"/>
                </a:cubicBezTo>
                <a:lnTo>
                  <a:pt x="518503" y="1085967"/>
                </a:lnTo>
                <a:close/>
                <a:moveTo>
                  <a:pt x="476095" y="920451"/>
                </a:moveTo>
                <a:cubicBezTo>
                  <a:pt x="476095" y="1025630"/>
                  <a:pt x="390833" y="1110889"/>
                  <a:pt x="285657" y="1110889"/>
                </a:cubicBezTo>
                <a:cubicBezTo>
                  <a:pt x="180481" y="1110889"/>
                  <a:pt x="95219" y="1025630"/>
                  <a:pt x="95219" y="920451"/>
                </a:cubicBezTo>
                <a:cubicBezTo>
                  <a:pt x="95219" y="815272"/>
                  <a:pt x="180481" y="730013"/>
                  <a:pt x="285657" y="730013"/>
                </a:cubicBezTo>
                <a:cubicBezTo>
                  <a:pt x="390833" y="730013"/>
                  <a:pt x="476095" y="815272"/>
                  <a:pt x="476095" y="920451"/>
                </a:cubicBezTo>
                <a:close/>
              </a:path>
            </a:pathLst>
          </a:custGeom>
          <a:solidFill>
            <a:schemeClr val="tx1"/>
          </a:solidFill>
          <a:ln w="1508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48" name="Oval 147">
            <a:extLst>
              <a:ext uri="{FF2B5EF4-FFF2-40B4-BE49-F238E27FC236}">
                <a16:creationId xmlns:a16="http://schemas.microsoft.com/office/drawing/2014/main" id="{1CC29643-DC50-A087-2EC2-F3E1577B2068}"/>
              </a:ext>
              <a:ext uri="{C183D7F6-B498-43B3-948B-1728B52AA6E4}">
                <adec:decorative xmlns:adec="http://schemas.microsoft.com/office/drawing/2017/decorative" val="1"/>
              </a:ext>
            </a:extLst>
          </p:cNvPr>
          <p:cNvSpPr>
            <a:spLocks noChangeAspect="1"/>
          </p:cNvSpPr>
          <p:nvPr/>
        </p:nvSpPr>
        <p:spPr bwMode="auto">
          <a:xfrm>
            <a:off x="8147254" y="4456816"/>
            <a:ext cx="365760" cy="365760"/>
          </a:xfrm>
          <a:prstGeom prst="ellipse">
            <a:avLst/>
          </a:prstGeom>
          <a:solidFill>
            <a:schemeClr val="bg1"/>
          </a:solidFill>
          <a:ln w="25400" cmpd="sng">
            <a:solidFill>
              <a:schemeClr val="tx1">
                <a:alpha val="54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500" b="0" i="0" u="none" strike="noStrike" kern="1200" cap="none" spc="0" normalizeH="0" baseline="0" noProof="0" err="1">
              <a:ln>
                <a:noFill/>
              </a:ln>
              <a:solidFill>
                <a:srgbClr val="FFFFFF"/>
              </a:solidFill>
              <a:effectLst/>
              <a:uLnTx/>
              <a:uFillTx/>
              <a:latin typeface="Segoe UI Semibold"/>
              <a:ea typeface="+mn-ea"/>
              <a:cs typeface="Segoe UI" pitchFamily="34" charset="0"/>
            </a:endParaRPr>
          </a:p>
        </p:txBody>
      </p:sp>
      <p:pic>
        <p:nvPicPr>
          <p:cNvPr id="152" name="Graphic 151">
            <a:extLst>
              <a:ext uri="{FF2B5EF4-FFF2-40B4-BE49-F238E27FC236}">
                <a16:creationId xmlns:a16="http://schemas.microsoft.com/office/drawing/2014/main" id="{FC3CDB33-24B0-9D1C-B1CE-C102BC8B9603}"/>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10800000">
            <a:off x="288101" y="6365889"/>
            <a:ext cx="294109" cy="294109"/>
          </a:xfrm>
          <a:prstGeom prst="rect">
            <a:avLst/>
          </a:prstGeom>
          <a:effectLst>
            <a:outerShdw blurRad="63500" dist="127000" dir="2700000" algn="tl" rotWithShape="0">
              <a:prstClr val="black">
                <a:alpha val="50000"/>
              </a:prstClr>
            </a:outerShdw>
          </a:effectLst>
        </p:spPr>
      </p:pic>
      <p:sp>
        <p:nvSpPr>
          <p:cNvPr id="159" name="TextBox 158">
            <a:extLst>
              <a:ext uri="{FF2B5EF4-FFF2-40B4-BE49-F238E27FC236}">
                <a16:creationId xmlns:a16="http://schemas.microsoft.com/office/drawing/2014/main" id="{D05692FA-BB83-50B5-7355-25FC1454D7E9}"/>
              </a:ext>
              <a:ext uri="{C183D7F6-B498-43B3-948B-1728B52AA6E4}">
                <adec:decorative xmlns:adec="http://schemas.microsoft.com/office/drawing/2017/decorative" val="1"/>
              </a:ext>
            </a:extLst>
          </p:cNvPr>
          <p:cNvSpPr txBox="1"/>
          <p:nvPr/>
        </p:nvSpPr>
        <p:spPr>
          <a:xfrm>
            <a:off x="504729" y="6564839"/>
            <a:ext cx="264496" cy="153888"/>
          </a:xfrm>
          <a:prstGeom prst="rect">
            <a:avLst/>
          </a:prstGeom>
          <a:noFill/>
        </p:spPr>
        <p:txBody>
          <a:bodyPr wrap="non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FFFFFF"/>
                </a:solidFill>
                <a:effectLst/>
                <a:uLnTx/>
                <a:uFillTx/>
                <a:latin typeface="Segoe UI Semibold"/>
                <a:ea typeface="+mn-ea"/>
                <a:cs typeface="+mn-cs"/>
              </a:rPr>
              <a:t>New</a:t>
            </a:r>
          </a:p>
        </p:txBody>
      </p:sp>
      <p:sp>
        <p:nvSpPr>
          <p:cNvPr id="160" name="Graphic 21">
            <a:extLst>
              <a:ext uri="{FF2B5EF4-FFF2-40B4-BE49-F238E27FC236}">
                <a16:creationId xmlns:a16="http://schemas.microsoft.com/office/drawing/2014/main" id="{9E15B9EC-4F4F-91DD-5FCE-E1C916C3E0E4}"/>
              </a:ext>
              <a:ext uri="{C183D7F6-B498-43B3-948B-1728B52AA6E4}">
                <adec:decorative xmlns:adec="http://schemas.microsoft.com/office/drawing/2017/decorative" val="1"/>
              </a:ext>
            </a:extLst>
          </p:cNvPr>
          <p:cNvSpPr>
            <a:spLocks noChangeAspect="1"/>
          </p:cNvSpPr>
          <p:nvPr/>
        </p:nvSpPr>
        <p:spPr>
          <a:xfrm>
            <a:off x="3132684" y="1152525"/>
            <a:ext cx="354394" cy="354394"/>
          </a:xfrm>
          <a:custGeom>
            <a:avLst/>
            <a:gdLst>
              <a:gd name="connsiteX0" fmla="*/ 95250 w 190500"/>
              <a:gd name="connsiteY0" fmla="*/ 190500 h 190500"/>
              <a:gd name="connsiteX1" fmla="*/ 0 w 190500"/>
              <a:gd name="connsiteY1" fmla="*/ 95250 h 190500"/>
              <a:gd name="connsiteX2" fmla="*/ 95250 w 190500"/>
              <a:gd name="connsiteY2" fmla="*/ 0 h 190500"/>
              <a:gd name="connsiteX3" fmla="*/ 190500 w 190500"/>
              <a:gd name="connsiteY3" fmla="*/ 95250 h 190500"/>
              <a:gd name="connsiteX4" fmla="*/ 95250 w 190500"/>
              <a:gd name="connsiteY4" fmla="*/ 190500 h 190500"/>
              <a:gd name="connsiteX5" fmla="*/ 85725 w 190500"/>
              <a:gd name="connsiteY5" fmla="*/ 114300 h 190500"/>
              <a:gd name="connsiteX6" fmla="*/ 84934 w 190500"/>
              <a:gd name="connsiteY6" fmla="*/ 113605 h 190500"/>
              <a:gd name="connsiteX7" fmla="*/ 75629 w 190500"/>
              <a:gd name="connsiteY7" fmla="*/ 114300 h 190500"/>
              <a:gd name="connsiteX8" fmla="*/ 71447 w 190500"/>
              <a:gd name="connsiteY8" fmla="*/ 118472 h 190500"/>
              <a:gd name="connsiteX9" fmla="*/ 71447 w 190500"/>
              <a:gd name="connsiteY9" fmla="*/ 80963 h 190500"/>
              <a:gd name="connsiteX10" fmla="*/ 119072 w 190500"/>
              <a:gd name="connsiteY10" fmla="*/ 80963 h 190500"/>
              <a:gd name="connsiteX11" fmla="*/ 119072 w 190500"/>
              <a:gd name="connsiteY11" fmla="*/ 118491 h 190500"/>
              <a:gd name="connsiteX12" fmla="*/ 114195 w 190500"/>
              <a:gd name="connsiteY12" fmla="*/ 114300 h 190500"/>
              <a:gd name="connsiteX13" fmla="*/ 113395 w 190500"/>
              <a:gd name="connsiteY13" fmla="*/ 113605 h 190500"/>
              <a:gd name="connsiteX14" fmla="*/ 103401 w 190500"/>
              <a:gd name="connsiteY14" fmla="*/ 115076 h 190500"/>
              <a:gd name="connsiteX15" fmla="*/ 104089 w 190500"/>
              <a:gd name="connsiteY15" fmla="*/ 124397 h 190500"/>
              <a:gd name="connsiteX16" fmla="*/ 121158 w 190500"/>
              <a:gd name="connsiteY16" fmla="*/ 140780 h 190500"/>
              <a:gd name="connsiteX17" fmla="*/ 121958 w 190500"/>
              <a:gd name="connsiteY17" fmla="*/ 141475 h 190500"/>
              <a:gd name="connsiteX18" fmla="*/ 131255 w 190500"/>
              <a:gd name="connsiteY18" fmla="*/ 140789 h 190500"/>
              <a:gd name="connsiteX19" fmla="*/ 147638 w 190500"/>
              <a:gd name="connsiteY19" fmla="*/ 124406 h 190500"/>
              <a:gd name="connsiteX20" fmla="*/ 148333 w 190500"/>
              <a:gd name="connsiteY20" fmla="*/ 123596 h 190500"/>
              <a:gd name="connsiteX21" fmla="*/ 147638 w 190500"/>
              <a:gd name="connsiteY21" fmla="*/ 114300 h 190500"/>
              <a:gd name="connsiteX22" fmla="*/ 146837 w 190500"/>
              <a:gd name="connsiteY22" fmla="*/ 113605 h 190500"/>
              <a:gd name="connsiteX23" fmla="*/ 137541 w 190500"/>
              <a:gd name="connsiteY23" fmla="*/ 114300 h 190500"/>
              <a:gd name="connsiteX24" fmla="*/ 133360 w 190500"/>
              <a:gd name="connsiteY24" fmla="*/ 118472 h 190500"/>
              <a:gd name="connsiteX25" fmla="*/ 133360 w 190500"/>
              <a:gd name="connsiteY25" fmla="*/ 73800 h 190500"/>
              <a:gd name="connsiteX26" fmla="*/ 133293 w 190500"/>
              <a:gd name="connsiteY26" fmla="*/ 72838 h 190500"/>
              <a:gd name="connsiteX27" fmla="*/ 126216 w 190500"/>
              <a:gd name="connsiteY27" fmla="*/ 66665 h 190500"/>
              <a:gd name="connsiteX28" fmla="*/ 126025 w 190500"/>
              <a:gd name="connsiteY28" fmla="*/ 66675 h 190500"/>
              <a:gd name="connsiteX29" fmla="*/ 102403 w 190500"/>
              <a:gd name="connsiteY29" fmla="*/ 66675 h 190500"/>
              <a:gd name="connsiteX30" fmla="*/ 102403 w 190500"/>
              <a:gd name="connsiteY30" fmla="*/ 35719 h 190500"/>
              <a:gd name="connsiteX31" fmla="*/ 102337 w 190500"/>
              <a:gd name="connsiteY31" fmla="*/ 34747 h 190500"/>
              <a:gd name="connsiteX32" fmla="*/ 95250 w 190500"/>
              <a:gd name="connsiteY32" fmla="*/ 28575 h 190500"/>
              <a:gd name="connsiteX33" fmla="*/ 94288 w 190500"/>
              <a:gd name="connsiteY33" fmla="*/ 28642 h 190500"/>
              <a:gd name="connsiteX34" fmla="*/ 88106 w 190500"/>
              <a:gd name="connsiteY34" fmla="*/ 35719 h 190500"/>
              <a:gd name="connsiteX35" fmla="*/ 88106 w 190500"/>
              <a:gd name="connsiteY35" fmla="*/ 66675 h 190500"/>
              <a:gd name="connsiteX36" fmla="*/ 64722 w 190500"/>
              <a:gd name="connsiteY36" fmla="*/ 66675 h 190500"/>
              <a:gd name="connsiteX37" fmla="*/ 64303 w 190500"/>
              <a:gd name="connsiteY37" fmla="*/ 66675 h 190500"/>
              <a:gd name="connsiteX38" fmla="*/ 63332 w 190500"/>
              <a:gd name="connsiteY38" fmla="*/ 66742 h 190500"/>
              <a:gd name="connsiteX39" fmla="*/ 57160 w 190500"/>
              <a:gd name="connsiteY39" fmla="*/ 73809 h 190500"/>
              <a:gd name="connsiteX40" fmla="*/ 57160 w 190500"/>
              <a:gd name="connsiteY40" fmla="*/ 118491 h 190500"/>
              <a:gd name="connsiteX41" fmla="*/ 52969 w 190500"/>
              <a:gd name="connsiteY41" fmla="*/ 114300 h 190500"/>
              <a:gd name="connsiteX42" fmla="*/ 52178 w 190500"/>
              <a:gd name="connsiteY42" fmla="*/ 113605 h 190500"/>
              <a:gd name="connsiteX43" fmla="*/ 42183 w 190500"/>
              <a:gd name="connsiteY43" fmla="*/ 115076 h 190500"/>
              <a:gd name="connsiteX44" fmla="*/ 42872 w 190500"/>
              <a:gd name="connsiteY44" fmla="*/ 124397 h 190500"/>
              <a:gd name="connsiteX45" fmla="*/ 59246 w 190500"/>
              <a:gd name="connsiteY45" fmla="*/ 140780 h 190500"/>
              <a:gd name="connsiteX46" fmla="*/ 60046 w 190500"/>
              <a:gd name="connsiteY46" fmla="*/ 141475 h 190500"/>
              <a:gd name="connsiteX47" fmla="*/ 69352 w 190500"/>
              <a:gd name="connsiteY47" fmla="*/ 140789 h 190500"/>
              <a:gd name="connsiteX48" fmla="*/ 85735 w 190500"/>
              <a:gd name="connsiteY48" fmla="*/ 124397 h 190500"/>
              <a:gd name="connsiteX49" fmla="*/ 86420 w 190500"/>
              <a:gd name="connsiteY49" fmla="*/ 123587 h 190500"/>
              <a:gd name="connsiteX50" fmla="*/ 85735 w 190500"/>
              <a:gd name="connsiteY50" fmla="*/ 114300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90500" h="190500">
                <a:moveTo>
                  <a:pt x="95250" y="190500"/>
                </a:moveTo>
                <a:cubicBezTo>
                  <a:pt x="42643" y="190500"/>
                  <a:pt x="0" y="147847"/>
                  <a:pt x="0" y="95250"/>
                </a:cubicBezTo>
                <a:cubicBezTo>
                  <a:pt x="0" y="42634"/>
                  <a:pt x="42643" y="0"/>
                  <a:pt x="95250" y="0"/>
                </a:cubicBezTo>
                <a:cubicBezTo>
                  <a:pt x="147857" y="0"/>
                  <a:pt x="190500" y="42634"/>
                  <a:pt x="190500" y="95250"/>
                </a:cubicBezTo>
                <a:cubicBezTo>
                  <a:pt x="190500" y="147847"/>
                  <a:pt x="147857" y="190500"/>
                  <a:pt x="95250" y="190500"/>
                </a:cubicBezTo>
                <a:close/>
                <a:moveTo>
                  <a:pt x="85725" y="114300"/>
                </a:moveTo>
                <a:lnTo>
                  <a:pt x="84934" y="113605"/>
                </a:lnTo>
                <a:cubicBezTo>
                  <a:pt x="82088" y="111499"/>
                  <a:pt x="78130" y="111794"/>
                  <a:pt x="75629" y="114300"/>
                </a:cubicBezTo>
                <a:lnTo>
                  <a:pt x="71447" y="118472"/>
                </a:lnTo>
                <a:lnTo>
                  <a:pt x="71447" y="80963"/>
                </a:lnTo>
                <a:lnTo>
                  <a:pt x="119072" y="80963"/>
                </a:lnTo>
                <a:lnTo>
                  <a:pt x="119072" y="118491"/>
                </a:lnTo>
                <a:lnTo>
                  <a:pt x="114195" y="114300"/>
                </a:lnTo>
                <a:lnTo>
                  <a:pt x="113395" y="113605"/>
                </a:lnTo>
                <a:cubicBezTo>
                  <a:pt x="110229" y="111251"/>
                  <a:pt x="105754" y="111910"/>
                  <a:pt x="103401" y="115076"/>
                </a:cubicBezTo>
                <a:cubicBezTo>
                  <a:pt x="101284" y="117923"/>
                  <a:pt x="101577" y="121891"/>
                  <a:pt x="104089" y="124397"/>
                </a:cubicBezTo>
                <a:lnTo>
                  <a:pt x="121158" y="140780"/>
                </a:lnTo>
                <a:lnTo>
                  <a:pt x="121958" y="141475"/>
                </a:lnTo>
                <a:cubicBezTo>
                  <a:pt x="124799" y="143578"/>
                  <a:pt x="128752" y="143286"/>
                  <a:pt x="131255" y="140789"/>
                </a:cubicBezTo>
                <a:lnTo>
                  <a:pt x="147638" y="124406"/>
                </a:lnTo>
                <a:lnTo>
                  <a:pt x="148333" y="123596"/>
                </a:lnTo>
                <a:cubicBezTo>
                  <a:pt x="150433" y="120752"/>
                  <a:pt x="150138" y="116799"/>
                  <a:pt x="147638" y="114300"/>
                </a:cubicBezTo>
                <a:lnTo>
                  <a:pt x="146837" y="113605"/>
                </a:lnTo>
                <a:cubicBezTo>
                  <a:pt x="143993" y="111504"/>
                  <a:pt x="140040" y="111800"/>
                  <a:pt x="137541" y="114300"/>
                </a:cubicBezTo>
                <a:lnTo>
                  <a:pt x="133360" y="118472"/>
                </a:lnTo>
                <a:lnTo>
                  <a:pt x="133360" y="73800"/>
                </a:lnTo>
                <a:lnTo>
                  <a:pt x="133293" y="72838"/>
                </a:lnTo>
                <a:cubicBezTo>
                  <a:pt x="132807" y="69301"/>
                  <a:pt x="129786" y="66666"/>
                  <a:pt x="126216" y="66665"/>
                </a:cubicBezTo>
                <a:lnTo>
                  <a:pt x="126025" y="66675"/>
                </a:lnTo>
                <a:lnTo>
                  <a:pt x="102403" y="66675"/>
                </a:lnTo>
                <a:lnTo>
                  <a:pt x="102403" y="35719"/>
                </a:lnTo>
                <a:lnTo>
                  <a:pt x="102337" y="34747"/>
                </a:lnTo>
                <a:cubicBezTo>
                  <a:pt x="101851" y="31207"/>
                  <a:pt x="98824" y="28570"/>
                  <a:pt x="95250" y="28575"/>
                </a:cubicBezTo>
                <a:lnTo>
                  <a:pt x="94288" y="28642"/>
                </a:lnTo>
                <a:cubicBezTo>
                  <a:pt x="90748" y="29123"/>
                  <a:pt x="88107" y="32146"/>
                  <a:pt x="88106" y="35719"/>
                </a:cubicBezTo>
                <a:lnTo>
                  <a:pt x="88106" y="66675"/>
                </a:lnTo>
                <a:lnTo>
                  <a:pt x="64722" y="66675"/>
                </a:lnTo>
                <a:cubicBezTo>
                  <a:pt x="64583" y="66671"/>
                  <a:pt x="64443" y="66671"/>
                  <a:pt x="64303" y="66675"/>
                </a:cubicBezTo>
                <a:lnTo>
                  <a:pt x="63332" y="66742"/>
                </a:lnTo>
                <a:cubicBezTo>
                  <a:pt x="59799" y="67227"/>
                  <a:pt x="57164" y="70243"/>
                  <a:pt x="57160" y="73809"/>
                </a:cubicBezTo>
                <a:lnTo>
                  <a:pt x="57160" y="118491"/>
                </a:lnTo>
                <a:lnTo>
                  <a:pt x="52969" y="114300"/>
                </a:lnTo>
                <a:lnTo>
                  <a:pt x="52178" y="113605"/>
                </a:lnTo>
                <a:cubicBezTo>
                  <a:pt x="49011" y="111251"/>
                  <a:pt x="44537" y="111910"/>
                  <a:pt x="42183" y="115076"/>
                </a:cubicBezTo>
                <a:cubicBezTo>
                  <a:pt x="40067" y="117923"/>
                  <a:pt x="40360" y="121891"/>
                  <a:pt x="42872" y="124397"/>
                </a:cubicBezTo>
                <a:lnTo>
                  <a:pt x="59246" y="140780"/>
                </a:lnTo>
                <a:lnTo>
                  <a:pt x="60046" y="141475"/>
                </a:lnTo>
                <a:cubicBezTo>
                  <a:pt x="62889" y="143584"/>
                  <a:pt x="66848" y="143292"/>
                  <a:pt x="69352" y="140789"/>
                </a:cubicBezTo>
                <a:lnTo>
                  <a:pt x="85735" y="124397"/>
                </a:lnTo>
                <a:lnTo>
                  <a:pt x="86420" y="123587"/>
                </a:lnTo>
                <a:cubicBezTo>
                  <a:pt x="88518" y="120747"/>
                  <a:pt x="88226" y="116801"/>
                  <a:pt x="85735" y="114300"/>
                </a:cubicBezTo>
                <a:close/>
              </a:path>
            </a:pathLst>
          </a:custGeom>
          <a:solidFill>
            <a:schemeClr val="tx1"/>
          </a:solidFill>
          <a:ln w="1508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61" name="Graphic 27">
            <a:extLst>
              <a:ext uri="{FF2B5EF4-FFF2-40B4-BE49-F238E27FC236}">
                <a16:creationId xmlns:a16="http://schemas.microsoft.com/office/drawing/2014/main" id="{AC5C1665-D1ED-E7B8-6294-85A0FB50DB91}"/>
              </a:ext>
              <a:ext uri="{C183D7F6-B498-43B3-948B-1728B52AA6E4}">
                <adec:decorative xmlns:adec="http://schemas.microsoft.com/office/drawing/2017/decorative" val="1"/>
              </a:ext>
            </a:extLst>
          </p:cNvPr>
          <p:cNvSpPr>
            <a:spLocks noChangeAspect="1"/>
          </p:cNvSpPr>
          <p:nvPr/>
        </p:nvSpPr>
        <p:spPr>
          <a:xfrm>
            <a:off x="4974174" y="1152525"/>
            <a:ext cx="393772" cy="354394"/>
          </a:xfrm>
          <a:custGeom>
            <a:avLst/>
            <a:gdLst>
              <a:gd name="connsiteX0" fmla="*/ 16669 w 190500"/>
              <a:gd name="connsiteY0" fmla="*/ 0 h 171450"/>
              <a:gd name="connsiteX1" fmla="*/ 9525 w 190500"/>
              <a:gd name="connsiteY1" fmla="*/ 7144 h 171450"/>
              <a:gd name="connsiteX2" fmla="*/ 16669 w 190500"/>
              <a:gd name="connsiteY2" fmla="*/ 14288 h 171450"/>
              <a:gd name="connsiteX3" fmla="*/ 26594 w 190500"/>
              <a:gd name="connsiteY3" fmla="*/ 14288 h 171450"/>
              <a:gd name="connsiteX4" fmla="*/ 524 w 190500"/>
              <a:gd name="connsiteY4" fmla="*/ 78267 h 171450"/>
              <a:gd name="connsiteX5" fmla="*/ 0 w 190500"/>
              <a:gd name="connsiteY5" fmla="*/ 80963 h 171450"/>
              <a:gd name="connsiteX6" fmla="*/ 33338 w 190500"/>
              <a:gd name="connsiteY6" fmla="*/ 114300 h 171450"/>
              <a:gd name="connsiteX7" fmla="*/ 66675 w 190500"/>
              <a:gd name="connsiteY7" fmla="*/ 80963 h 171450"/>
              <a:gd name="connsiteX8" fmla="*/ 66151 w 190500"/>
              <a:gd name="connsiteY8" fmla="*/ 78267 h 171450"/>
              <a:gd name="connsiteX9" fmla="*/ 40081 w 190500"/>
              <a:gd name="connsiteY9" fmla="*/ 14288 h 171450"/>
              <a:gd name="connsiteX10" fmla="*/ 88106 w 190500"/>
              <a:gd name="connsiteY10" fmla="*/ 14288 h 171450"/>
              <a:gd name="connsiteX11" fmla="*/ 88106 w 190500"/>
              <a:gd name="connsiteY11" fmla="*/ 128588 h 171450"/>
              <a:gd name="connsiteX12" fmla="*/ 50035 w 190500"/>
              <a:gd name="connsiteY12" fmla="*/ 128588 h 171450"/>
              <a:gd name="connsiteX13" fmla="*/ 28604 w 190500"/>
              <a:gd name="connsiteY13" fmla="*/ 150019 h 171450"/>
              <a:gd name="connsiteX14" fmla="*/ 50035 w 190500"/>
              <a:gd name="connsiteY14" fmla="*/ 171450 h 171450"/>
              <a:gd name="connsiteX15" fmla="*/ 140494 w 190500"/>
              <a:gd name="connsiteY15" fmla="*/ 171450 h 171450"/>
              <a:gd name="connsiteX16" fmla="*/ 161925 w 190500"/>
              <a:gd name="connsiteY16" fmla="*/ 150019 h 171450"/>
              <a:gd name="connsiteX17" fmla="*/ 140494 w 190500"/>
              <a:gd name="connsiteY17" fmla="*/ 128588 h 171450"/>
              <a:gd name="connsiteX18" fmla="*/ 102394 w 190500"/>
              <a:gd name="connsiteY18" fmla="*/ 128588 h 171450"/>
              <a:gd name="connsiteX19" fmla="*/ 102394 w 190500"/>
              <a:gd name="connsiteY19" fmla="*/ 14288 h 171450"/>
              <a:gd name="connsiteX20" fmla="*/ 150419 w 190500"/>
              <a:gd name="connsiteY20" fmla="*/ 14288 h 171450"/>
              <a:gd name="connsiteX21" fmla="*/ 124349 w 190500"/>
              <a:gd name="connsiteY21" fmla="*/ 78267 h 171450"/>
              <a:gd name="connsiteX22" fmla="*/ 123825 w 190500"/>
              <a:gd name="connsiteY22" fmla="*/ 80963 h 171450"/>
              <a:gd name="connsiteX23" fmla="*/ 157163 w 190500"/>
              <a:gd name="connsiteY23" fmla="*/ 114300 h 171450"/>
              <a:gd name="connsiteX24" fmla="*/ 190500 w 190500"/>
              <a:gd name="connsiteY24" fmla="*/ 80963 h 171450"/>
              <a:gd name="connsiteX25" fmla="*/ 189976 w 190500"/>
              <a:gd name="connsiteY25" fmla="*/ 78267 h 171450"/>
              <a:gd name="connsiteX26" fmla="*/ 163906 w 190500"/>
              <a:gd name="connsiteY26" fmla="*/ 14288 h 171450"/>
              <a:gd name="connsiteX27" fmla="*/ 173831 w 190500"/>
              <a:gd name="connsiteY27" fmla="*/ 14288 h 171450"/>
              <a:gd name="connsiteX28" fmla="*/ 180975 w 190500"/>
              <a:gd name="connsiteY28" fmla="*/ 7144 h 171450"/>
              <a:gd name="connsiteX29" fmla="*/ 173831 w 190500"/>
              <a:gd name="connsiteY29" fmla="*/ 0 h 171450"/>
              <a:gd name="connsiteX30" fmla="*/ 16669 w 190500"/>
              <a:gd name="connsiteY30" fmla="*/ 0 h 171450"/>
              <a:gd name="connsiteX31" fmla="*/ 33338 w 190500"/>
              <a:gd name="connsiteY31" fmla="*/ 35604 h 171450"/>
              <a:gd name="connsiteX32" fmla="*/ 48911 w 190500"/>
              <a:gd name="connsiteY32" fmla="*/ 73819 h 171450"/>
              <a:gd name="connsiteX33" fmla="*/ 17764 w 190500"/>
              <a:gd name="connsiteY33" fmla="*/ 73819 h 171450"/>
              <a:gd name="connsiteX34" fmla="*/ 33338 w 190500"/>
              <a:gd name="connsiteY34" fmla="*/ 35604 h 171450"/>
              <a:gd name="connsiteX35" fmla="*/ 141589 w 190500"/>
              <a:gd name="connsiteY35" fmla="*/ 73819 h 171450"/>
              <a:gd name="connsiteX36" fmla="*/ 157163 w 190500"/>
              <a:gd name="connsiteY36" fmla="*/ 35604 h 171450"/>
              <a:gd name="connsiteX37" fmla="*/ 172736 w 190500"/>
              <a:gd name="connsiteY37" fmla="*/ 73819 h 171450"/>
              <a:gd name="connsiteX38" fmla="*/ 141589 w 190500"/>
              <a:gd name="connsiteY38" fmla="*/ 73819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90500" h="171450">
                <a:moveTo>
                  <a:pt x="16669" y="0"/>
                </a:moveTo>
                <a:cubicBezTo>
                  <a:pt x="12723" y="0"/>
                  <a:pt x="9525" y="3198"/>
                  <a:pt x="9525" y="7144"/>
                </a:cubicBezTo>
                <a:cubicBezTo>
                  <a:pt x="9525" y="11089"/>
                  <a:pt x="12723" y="14288"/>
                  <a:pt x="16669" y="14288"/>
                </a:cubicBezTo>
                <a:lnTo>
                  <a:pt x="26594" y="14288"/>
                </a:lnTo>
                <a:lnTo>
                  <a:pt x="524" y="78267"/>
                </a:lnTo>
                <a:cubicBezTo>
                  <a:pt x="177" y="79123"/>
                  <a:pt x="-1" y="80039"/>
                  <a:pt x="0" y="80963"/>
                </a:cubicBezTo>
                <a:cubicBezTo>
                  <a:pt x="0" y="99374"/>
                  <a:pt x="14926" y="114300"/>
                  <a:pt x="33338" y="114300"/>
                </a:cubicBezTo>
                <a:cubicBezTo>
                  <a:pt x="51749" y="114300"/>
                  <a:pt x="66675" y="99374"/>
                  <a:pt x="66675" y="80963"/>
                </a:cubicBezTo>
                <a:cubicBezTo>
                  <a:pt x="66676" y="80039"/>
                  <a:pt x="66498" y="79123"/>
                  <a:pt x="66151" y="78267"/>
                </a:cubicBezTo>
                <a:lnTo>
                  <a:pt x="40081" y="14288"/>
                </a:lnTo>
                <a:lnTo>
                  <a:pt x="88106" y="14288"/>
                </a:lnTo>
                <a:lnTo>
                  <a:pt x="88106" y="128588"/>
                </a:lnTo>
                <a:lnTo>
                  <a:pt x="50035" y="128588"/>
                </a:lnTo>
                <a:cubicBezTo>
                  <a:pt x="38199" y="128588"/>
                  <a:pt x="28604" y="138183"/>
                  <a:pt x="28604" y="150019"/>
                </a:cubicBezTo>
                <a:cubicBezTo>
                  <a:pt x="28604" y="161855"/>
                  <a:pt x="38199" y="171450"/>
                  <a:pt x="50035" y="171450"/>
                </a:cubicBezTo>
                <a:lnTo>
                  <a:pt x="140494" y="171450"/>
                </a:lnTo>
                <a:cubicBezTo>
                  <a:pt x="152330" y="171450"/>
                  <a:pt x="161925" y="161855"/>
                  <a:pt x="161925" y="150019"/>
                </a:cubicBezTo>
                <a:cubicBezTo>
                  <a:pt x="161925" y="138183"/>
                  <a:pt x="152330" y="128588"/>
                  <a:pt x="140494" y="128588"/>
                </a:cubicBezTo>
                <a:lnTo>
                  <a:pt x="102394" y="128588"/>
                </a:lnTo>
                <a:lnTo>
                  <a:pt x="102394" y="14288"/>
                </a:lnTo>
                <a:lnTo>
                  <a:pt x="150419" y="14288"/>
                </a:lnTo>
                <a:lnTo>
                  <a:pt x="124349" y="78267"/>
                </a:lnTo>
                <a:cubicBezTo>
                  <a:pt x="124001" y="79123"/>
                  <a:pt x="123824" y="80039"/>
                  <a:pt x="123825" y="80963"/>
                </a:cubicBezTo>
                <a:cubicBezTo>
                  <a:pt x="123825" y="99374"/>
                  <a:pt x="138751" y="114300"/>
                  <a:pt x="157163" y="114300"/>
                </a:cubicBezTo>
                <a:cubicBezTo>
                  <a:pt x="175574" y="114300"/>
                  <a:pt x="190500" y="99374"/>
                  <a:pt x="190500" y="80963"/>
                </a:cubicBezTo>
                <a:cubicBezTo>
                  <a:pt x="190501" y="80039"/>
                  <a:pt x="190324" y="79123"/>
                  <a:pt x="189976" y="78267"/>
                </a:cubicBezTo>
                <a:lnTo>
                  <a:pt x="163906" y="14288"/>
                </a:lnTo>
                <a:lnTo>
                  <a:pt x="173831" y="14288"/>
                </a:lnTo>
                <a:cubicBezTo>
                  <a:pt x="177777" y="14288"/>
                  <a:pt x="180975" y="11089"/>
                  <a:pt x="180975" y="7144"/>
                </a:cubicBezTo>
                <a:cubicBezTo>
                  <a:pt x="180975" y="3198"/>
                  <a:pt x="177777" y="0"/>
                  <a:pt x="173831" y="0"/>
                </a:cubicBezTo>
                <a:lnTo>
                  <a:pt x="16669" y="0"/>
                </a:lnTo>
                <a:close/>
                <a:moveTo>
                  <a:pt x="33338" y="35604"/>
                </a:moveTo>
                <a:lnTo>
                  <a:pt x="48911" y="73819"/>
                </a:lnTo>
                <a:lnTo>
                  <a:pt x="17764" y="73819"/>
                </a:lnTo>
                <a:lnTo>
                  <a:pt x="33338" y="35604"/>
                </a:lnTo>
                <a:close/>
                <a:moveTo>
                  <a:pt x="141589" y="73819"/>
                </a:moveTo>
                <a:lnTo>
                  <a:pt x="157163" y="35604"/>
                </a:lnTo>
                <a:lnTo>
                  <a:pt x="172736" y="73819"/>
                </a:lnTo>
                <a:lnTo>
                  <a:pt x="141589" y="73819"/>
                </a:lnTo>
                <a:close/>
              </a:path>
            </a:pathLst>
          </a:custGeom>
          <a:solidFill>
            <a:schemeClr val="tx1"/>
          </a:solidFill>
          <a:ln w="1508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62" name="Graphic 34">
            <a:extLst>
              <a:ext uri="{FF2B5EF4-FFF2-40B4-BE49-F238E27FC236}">
                <a16:creationId xmlns:a16="http://schemas.microsoft.com/office/drawing/2014/main" id="{CDB3AF7A-D07C-D5BF-594B-F7C0A1FDA4A0}"/>
              </a:ext>
              <a:ext uri="{C183D7F6-B498-43B3-948B-1728B52AA6E4}">
                <adec:decorative xmlns:adec="http://schemas.microsoft.com/office/drawing/2017/decorative" val="1"/>
              </a:ext>
            </a:extLst>
          </p:cNvPr>
          <p:cNvSpPr>
            <a:spLocks noChangeAspect="1"/>
          </p:cNvSpPr>
          <p:nvPr/>
        </p:nvSpPr>
        <p:spPr>
          <a:xfrm>
            <a:off x="6877594" y="1152525"/>
            <a:ext cx="318956" cy="354394"/>
          </a:xfrm>
          <a:custGeom>
            <a:avLst/>
            <a:gdLst>
              <a:gd name="connsiteX0" fmla="*/ 164306 w 171450"/>
              <a:gd name="connsiteY0" fmla="*/ 28575 h 190501"/>
              <a:gd name="connsiteX1" fmla="*/ 90011 w 171450"/>
              <a:gd name="connsiteY1" fmla="*/ 1429 h 190501"/>
              <a:gd name="connsiteX2" fmla="*/ 81439 w 171450"/>
              <a:gd name="connsiteY2" fmla="*/ 1429 h 190501"/>
              <a:gd name="connsiteX3" fmla="*/ 7144 w 171450"/>
              <a:gd name="connsiteY3" fmla="*/ 28575 h 190501"/>
              <a:gd name="connsiteX4" fmla="*/ 0 w 171450"/>
              <a:gd name="connsiteY4" fmla="*/ 35719 h 190501"/>
              <a:gd name="connsiteX5" fmla="*/ 0 w 171450"/>
              <a:gd name="connsiteY5" fmla="*/ 85725 h 190501"/>
              <a:gd name="connsiteX6" fmla="*/ 83106 w 171450"/>
              <a:gd name="connsiteY6" fmla="*/ 190005 h 190501"/>
              <a:gd name="connsiteX7" fmla="*/ 88344 w 171450"/>
              <a:gd name="connsiteY7" fmla="*/ 190005 h 190501"/>
              <a:gd name="connsiteX8" fmla="*/ 171450 w 171450"/>
              <a:gd name="connsiteY8" fmla="*/ 85725 h 190501"/>
              <a:gd name="connsiteX9" fmla="*/ 171450 w 171450"/>
              <a:gd name="connsiteY9" fmla="*/ 35719 h 190501"/>
              <a:gd name="connsiteX10" fmla="*/ 164306 w 171450"/>
              <a:gd name="connsiteY10" fmla="*/ 28575 h 190501"/>
              <a:gd name="connsiteX11" fmla="*/ 131035 w 171450"/>
              <a:gd name="connsiteY11" fmla="*/ 69561 h 190501"/>
              <a:gd name="connsiteX12" fmla="*/ 73885 w 171450"/>
              <a:gd name="connsiteY12" fmla="*/ 121949 h 190501"/>
              <a:gd name="connsiteX13" fmla="*/ 64008 w 171450"/>
              <a:gd name="connsiteY13" fmla="*/ 121730 h 190501"/>
              <a:gd name="connsiteX14" fmla="*/ 40195 w 171450"/>
              <a:gd name="connsiteY14" fmla="*/ 97917 h 190501"/>
              <a:gd name="connsiteX15" fmla="*/ 39839 w 171450"/>
              <a:gd name="connsiteY15" fmla="*/ 87821 h 190501"/>
              <a:gd name="connsiteX16" fmla="*/ 49936 w 171450"/>
              <a:gd name="connsiteY16" fmla="*/ 87464 h 190501"/>
              <a:gd name="connsiteX17" fmla="*/ 50292 w 171450"/>
              <a:gd name="connsiteY17" fmla="*/ 87821 h 190501"/>
              <a:gd name="connsiteX18" fmla="*/ 69275 w 171450"/>
              <a:gd name="connsiteY18" fmla="*/ 106794 h 190501"/>
              <a:gd name="connsiteX19" fmla="*/ 121377 w 171450"/>
              <a:gd name="connsiteY19" fmla="*/ 59026 h 190501"/>
              <a:gd name="connsiteX20" fmla="*/ 131474 w 171450"/>
              <a:gd name="connsiteY20" fmla="*/ 59465 h 190501"/>
              <a:gd name="connsiteX21" fmla="*/ 131035 w 171450"/>
              <a:gd name="connsiteY21" fmla="*/ 69561 h 190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71450" h="190501">
                <a:moveTo>
                  <a:pt x="164306" y="28575"/>
                </a:moveTo>
                <a:cubicBezTo>
                  <a:pt x="138941" y="28575"/>
                  <a:pt x="114224" y="19593"/>
                  <a:pt x="90011" y="1429"/>
                </a:cubicBezTo>
                <a:cubicBezTo>
                  <a:pt x="87471" y="-476"/>
                  <a:pt x="83979" y="-476"/>
                  <a:pt x="81439" y="1429"/>
                </a:cubicBezTo>
                <a:cubicBezTo>
                  <a:pt x="57226" y="19593"/>
                  <a:pt x="32509" y="28575"/>
                  <a:pt x="7144" y="28575"/>
                </a:cubicBezTo>
                <a:cubicBezTo>
                  <a:pt x="3198" y="28575"/>
                  <a:pt x="0" y="31773"/>
                  <a:pt x="0" y="35719"/>
                </a:cubicBezTo>
                <a:lnTo>
                  <a:pt x="0" y="85725"/>
                </a:lnTo>
                <a:cubicBezTo>
                  <a:pt x="0" y="133360"/>
                  <a:pt x="28175" y="168364"/>
                  <a:pt x="83106" y="190005"/>
                </a:cubicBezTo>
                <a:cubicBezTo>
                  <a:pt x="84789" y="190668"/>
                  <a:pt x="86661" y="190668"/>
                  <a:pt x="88344" y="190005"/>
                </a:cubicBezTo>
                <a:cubicBezTo>
                  <a:pt x="143275" y="168364"/>
                  <a:pt x="171450" y="133350"/>
                  <a:pt x="171450" y="85725"/>
                </a:cubicBezTo>
                <a:lnTo>
                  <a:pt x="171450" y="35719"/>
                </a:lnTo>
                <a:cubicBezTo>
                  <a:pt x="171450" y="31773"/>
                  <a:pt x="168252" y="28575"/>
                  <a:pt x="164306" y="28575"/>
                </a:cubicBezTo>
                <a:close/>
                <a:moveTo>
                  <a:pt x="131035" y="69561"/>
                </a:moveTo>
                <a:lnTo>
                  <a:pt x="73885" y="121949"/>
                </a:lnTo>
                <a:cubicBezTo>
                  <a:pt x="71065" y="124531"/>
                  <a:pt x="66711" y="124435"/>
                  <a:pt x="64008" y="121730"/>
                </a:cubicBezTo>
                <a:lnTo>
                  <a:pt x="40195" y="97917"/>
                </a:lnTo>
                <a:cubicBezTo>
                  <a:pt x="37309" y="95227"/>
                  <a:pt x="37149" y="90707"/>
                  <a:pt x="39839" y="87821"/>
                </a:cubicBezTo>
                <a:cubicBezTo>
                  <a:pt x="42529" y="84934"/>
                  <a:pt x="47049" y="84774"/>
                  <a:pt x="49936" y="87464"/>
                </a:cubicBezTo>
                <a:cubicBezTo>
                  <a:pt x="50059" y="87579"/>
                  <a:pt x="50177" y="87698"/>
                  <a:pt x="50292" y="87821"/>
                </a:cubicBezTo>
                <a:lnTo>
                  <a:pt x="69275" y="106794"/>
                </a:lnTo>
                <a:lnTo>
                  <a:pt x="121377" y="59026"/>
                </a:lnTo>
                <a:cubicBezTo>
                  <a:pt x="124286" y="56359"/>
                  <a:pt x="128807" y="56556"/>
                  <a:pt x="131474" y="59465"/>
                </a:cubicBezTo>
                <a:cubicBezTo>
                  <a:pt x="134141" y="62374"/>
                  <a:pt x="133944" y="66894"/>
                  <a:pt x="131035" y="69561"/>
                </a:cubicBezTo>
                <a:close/>
              </a:path>
            </a:pathLst>
          </a:custGeom>
          <a:solidFill>
            <a:schemeClr val="tx1"/>
          </a:solidFill>
          <a:ln w="1508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63" name="Graphic 13">
            <a:extLst>
              <a:ext uri="{FF2B5EF4-FFF2-40B4-BE49-F238E27FC236}">
                <a16:creationId xmlns:a16="http://schemas.microsoft.com/office/drawing/2014/main" id="{96D0E212-1044-B52F-DB9D-4D6E865BD1CE}"/>
              </a:ext>
              <a:ext uri="{C183D7F6-B498-43B3-948B-1728B52AA6E4}">
                <adec:decorative xmlns:adec="http://schemas.microsoft.com/office/drawing/2017/decorative" val="1"/>
              </a:ext>
            </a:extLst>
          </p:cNvPr>
          <p:cNvSpPr>
            <a:spLocks noChangeAspect="1"/>
          </p:cNvSpPr>
          <p:nvPr/>
        </p:nvSpPr>
        <p:spPr>
          <a:xfrm>
            <a:off x="8692595" y="1207390"/>
            <a:ext cx="413610" cy="244664"/>
          </a:xfrm>
          <a:custGeom>
            <a:avLst/>
            <a:gdLst>
              <a:gd name="connsiteX0" fmla="*/ 92587 w 185205"/>
              <a:gd name="connsiteY0" fmla="*/ 33385 h 109585"/>
              <a:gd name="connsiteX1" fmla="*/ 130687 w 185205"/>
              <a:gd name="connsiteY1" fmla="*/ 71485 h 109585"/>
              <a:gd name="connsiteX2" fmla="*/ 92587 w 185205"/>
              <a:gd name="connsiteY2" fmla="*/ 109585 h 109585"/>
              <a:gd name="connsiteX3" fmla="*/ 54487 w 185205"/>
              <a:gd name="connsiteY3" fmla="*/ 71485 h 109585"/>
              <a:gd name="connsiteX4" fmla="*/ 92587 w 185205"/>
              <a:gd name="connsiteY4" fmla="*/ 33385 h 109585"/>
              <a:gd name="connsiteX5" fmla="*/ 92587 w 185205"/>
              <a:gd name="connsiteY5" fmla="*/ 0 h 109585"/>
              <a:gd name="connsiteX6" fmla="*/ 184989 w 185205"/>
              <a:gd name="connsiteY6" fmla="*/ 72047 h 109585"/>
              <a:gd name="connsiteX7" fmla="*/ 179798 w 185205"/>
              <a:gd name="connsiteY7" fmla="*/ 80715 h 109585"/>
              <a:gd name="connsiteX8" fmla="*/ 171130 w 185205"/>
              <a:gd name="connsiteY8" fmla="*/ 75524 h 109585"/>
              <a:gd name="connsiteX9" fmla="*/ 72825 w 185205"/>
              <a:gd name="connsiteY9" fmla="*/ 16742 h 109585"/>
              <a:gd name="connsiteX10" fmla="*/ 14034 w 185205"/>
              <a:gd name="connsiteY10" fmla="*/ 75562 h 109585"/>
              <a:gd name="connsiteX11" fmla="*/ 5256 w 185205"/>
              <a:gd name="connsiteY11" fmla="*/ 80562 h 109585"/>
              <a:gd name="connsiteX12" fmla="*/ 176 w 185205"/>
              <a:gd name="connsiteY12" fmla="*/ 72104 h 109585"/>
              <a:gd name="connsiteX13" fmla="*/ 92587 w 185205"/>
              <a:gd name="connsiteY13" fmla="*/ 0 h 109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5205" h="109585">
                <a:moveTo>
                  <a:pt x="92587" y="33385"/>
                </a:moveTo>
                <a:cubicBezTo>
                  <a:pt x="113629" y="33385"/>
                  <a:pt x="130687" y="50443"/>
                  <a:pt x="130687" y="71485"/>
                </a:cubicBezTo>
                <a:cubicBezTo>
                  <a:pt x="130687" y="92527"/>
                  <a:pt x="113629" y="109585"/>
                  <a:pt x="92587" y="109585"/>
                </a:cubicBezTo>
                <a:cubicBezTo>
                  <a:pt x="71545" y="109585"/>
                  <a:pt x="54487" y="92527"/>
                  <a:pt x="54487" y="71485"/>
                </a:cubicBezTo>
                <a:cubicBezTo>
                  <a:pt x="54487" y="50443"/>
                  <a:pt x="71545" y="33385"/>
                  <a:pt x="92587" y="33385"/>
                </a:cubicBezTo>
                <a:close/>
                <a:moveTo>
                  <a:pt x="92587" y="0"/>
                </a:moveTo>
                <a:cubicBezTo>
                  <a:pt x="136526" y="0"/>
                  <a:pt x="174464" y="30004"/>
                  <a:pt x="184989" y="72047"/>
                </a:cubicBezTo>
                <a:cubicBezTo>
                  <a:pt x="185949" y="75874"/>
                  <a:pt x="183625" y="79755"/>
                  <a:pt x="179798" y="80715"/>
                </a:cubicBezTo>
                <a:cubicBezTo>
                  <a:pt x="175971" y="81675"/>
                  <a:pt x="172090" y="79351"/>
                  <a:pt x="171130" y="75524"/>
                </a:cubicBezTo>
                <a:cubicBezTo>
                  <a:pt x="160217" y="32146"/>
                  <a:pt x="116203" y="5828"/>
                  <a:pt x="72825" y="16742"/>
                </a:cubicBezTo>
                <a:cubicBezTo>
                  <a:pt x="43890" y="24023"/>
                  <a:pt x="21301" y="46623"/>
                  <a:pt x="14034" y="75562"/>
                </a:cubicBezTo>
                <a:cubicBezTo>
                  <a:pt x="12991" y="79367"/>
                  <a:pt x="9061" y="81605"/>
                  <a:pt x="5256" y="80562"/>
                </a:cubicBezTo>
                <a:cubicBezTo>
                  <a:pt x="1575" y="79553"/>
                  <a:pt x="-662" y="75828"/>
                  <a:pt x="176" y="72104"/>
                </a:cubicBezTo>
                <a:cubicBezTo>
                  <a:pt x="10803" y="29724"/>
                  <a:pt x="48894" y="3"/>
                  <a:pt x="92587" y="0"/>
                </a:cubicBezTo>
                <a:close/>
              </a:path>
            </a:pathLst>
          </a:custGeom>
          <a:solidFill>
            <a:schemeClr val="tx1"/>
          </a:solidFill>
          <a:ln w="1508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64" name="Graphic 8">
            <a:extLst>
              <a:ext uri="{FF2B5EF4-FFF2-40B4-BE49-F238E27FC236}">
                <a16:creationId xmlns:a16="http://schemas.microsoft.com/office/drawing/2014/main" id="{13FB0186-ABD5-2441-858D-A5CA92188083}"/>
              </a:ext>
              <a:ext uri="{C183D7F6-B498-43B3-948B-1728B52AA6E4}">
                <adec:decorative xmlns:adec="http://schemas.microsoft.com/office/drawing/2017/decorative" val="1"/>
              </a:ext>
            </a:extLst>
          </p:cNvPr>
          <p:cNvSpPr>
            <a:spLocks noChangeAspect="1"/>
          </p:cNvSpPr>
          <p:nvPr/>
        </p:nvSpPr>
        <p:spPr>
          <a:xfrm>
            <a:off x="10586371" y="1152525"/>
            <a:ext cx="354394" cy="354394"/>
          </a:xfrm>
          <a:custGeom>
            <a:avLst/>
            <a:gdLst>
              <a:gd name="connsiteX0" fmla="*/ 71438 w 176200"/>
              <a:gd name="connsiteY0" fmla="*/ 0 h 176202"/>
              <a:gd name="connsiteX1" fmla="*/ 142878 w 176200"/>
              <a:gd name="connsiteY1" fmla="*/ 71435 h 176202"/>
              <a:gd name="connsiteX2" fmla="*/ 128245 w 176200"/>
              <a:gd name="connsiteY2" fmla="*/ 114757 h 176202"/>
              <a:gd name="connsiteX3" fmla="*/ 173422 w 176200"/>
              <a:gd name="connsiteY3" fmla="*/ 159953 h 176202"/>
              <a:gd name="connsiteX4" fmla="*/ 173399 w 176200"/>
              <a:gd name="connsiteY4" fmla="*/ 173424 h 176202"/>
              <a:gd name="connsiteX5" fmla="*/ 160849 w 176200"/>
              <a:gd name="connsiteY5" fmla="*/ 174212 h 176202"/>
              <a:gd name="connsiteX6" fmla="*/ 159953 w 176200"/>
              <a:gd name="connsiteY6" fmla="*/ 173422 h 176202"/>
              <a:gd name="connsiteX7" fmla="*/ 114757 w 176200"/>
              <a:gd name="connsiteY7" fmla="*/ 128245 h 176202"/>
              <a:gd name="connsiteX8" fmla="*/ 14634 w 176200"/>
              <a:gd name="connsiteY8" fmla="*/ 114753 h 176202"/>
              <a:gd name="connsiteX9" fmla="*/ 28125 w 176200"/>
              <a:gd name="connsiteY9" fmla="*/ 14630 h 176202"/>
              <a:gd name="connsiteX10" fmla="*/ 71438 w 176200"/>
              <a:gd name="connsiteY10" fmla="*/ 0 h 176202"/>
              <a:gd name="connsiteX11" fmla="*/ 71438 w 176200"/>
              <a:gd name="connsiteY11" fmla="*/ 19050 h 176202"/>
              <a:gd name="connsiteX12" fmla="*/ 19050 w 176200"/>
              <a:gd name="connsiteY12" fmla="*/ 71438 h 176202"/>
              <a:gd name="connsiteX13" fmla="*/ 71438 w 176200"/>
              <a:gd name="connsiteY13" fmla="*/ 123825 h 176202"/>
              <a:gd name="connsiteX14" fmla="*/ 123825 w 176200"/>
              <a:gd name="connsiteY14" fmla="*/ 71438 h 176202"/>
              <a:gd name="connsiteX15" fmla="*/ 71438 w 176200"/>
              <a:gd name="connsiteY15" fmla="*/ 19050 h 17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6200" h="176202">
                <a:moveTo>
                  <a:pt x="71438" y="0"/>
                </a:moveTo>
                <a:cubicBezTo>
                  <a:pt x="110891" y="-2"/>
                  <a:pt x="142876" y="31981"/>
                  <a:pt x="142878" y="71435"/>
                </a:cubicBezTo>
                <a:cubicBezTo>
                  <a:pt x="142879" y="87089"/>
                  <a:pt x="137737" y="102310"/>
                  <a:pt x="128245" y="114757"/>
                </a:cubicBezTo>
                <a:lnTo>
                  <a:pt x="173422" y="159953"/>
                </a:lnTo>
                <a:cubicBezTo>
                  <a:pt x="177135" y="163680"/>
                  <a:pt x="177125" y="169711"/>
                  <a:pt x="173399" y="173424"/>
                </a:cubicBezTo>
                <a:cubicBezTo>
                  <a:pt x="170008" y="176803"/>
                  <a:pt x="164636" y="177140"/>
                  <a:pt x="160849" y="174212"/>
                </a:cubicBezTo>
                <a:lnTo>
                  <a:pt x="159953" y="173422"/>
                </a:lnTo>
                <a:lnTo>
                  <a:pt x="114757" y="128245"/>
                </a:lnTo>
                <a:cubicBezTo>
                  <a:pt x="83384" y="152168"/>
                  <a:pt x="38557" y="146127"/>
                  <a:pt x="14634" y="114753"/>
                </a:cubicBezTo>
                <a:cubicBezTo>
                  <a:pt x="-9289" y="83380"/>
                  <a:pt x="-3248" y="38553"/>
                  <a:pt x="28125" y="14630"/>
                </a:cubicBezTo>
                <a:cubicBezTo>
                  <a:pt x="40570" y="5141"/>
                  <a:pt x="55787" y="1"/>
                  <a:pt x="71438" y="0"/>
                </a:cubicBezTo>
                <a:close/>
                <a:moveTo>
                  <a:pt x="71438" y="19050"/>
                </a:moveTo>
                <a:cubicBezTo>
                  <a:pt x="42505" y="19050"/>
                  <a:pt x="19050" y="42505"/>
                  <a:pt x="19050" y="71438"/>
                </a:cubicBezTo>
                <a:cubicBezTo>
                  <a:pt x="19050" y="100371"/>
                  <a:pt x="42505" y="123825"/>
                  <a:pt x="71438" y="123825"/>
                </a:cubicBezTo>
                <a:cubicBezTo>
                  <a:pt x="100371" y="123825"/>
                  <a:pt x="123825" y="100371"/>
                  <a:pt x="123825" y="71438"/>
                </a:cubicBezTo>
                <a:cubicBezTo>
                  <a:pt x="123825" y="42505"/>
                  <a:pt x="100371" y="19050"/>
                  <a:pt x="71438" y="19050"/>
                </a:cubicBezTo>
                <a:close/>
              </a:path>
            </a:pathLst>
          </a:custGeom>
          <a:solidFill>
            <a:schemeClr val="tx1"/>
          </a:solidFill>
          <a:ln w="1508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65" name="Graphic 28">
            <a:extLst>
              <a:ext uri="{FF2B5EF4-FFF2-40B4-BE49-F238E27FC236}">
                <a16:creationId xmlns:a16="http://schemas.microsoft.com/office/drawing/2014/main" id="{6F4BB0B4-BC8C-9616-50AC-E834AF24B32F}"/>
              </a:ext>
              <a:ext uri="{C183D7F6-B498-43B3-948B-1728B52AA6E4}">
                <adec:decorative xmlns:adec="http://schemas.microsoft.com/office/drawing/2017/decorative" val="1"/>
              </a:ext>
            </a:extLst>
          </p:cNvPr>
          <p:cNvSpPr>
            <a:spLocks noChangeAspect="1"/>
          </p:cNvSpPr>
          <p:nvPr/>
        </p:nvSpPr>
        <p:spPr>
          <a:xfrm>
            <a:off x="784468" y="2428920"/>
            <a:ext cx="173504" cy="172640"/>
          </a:xfrm>
          <a:custGeom>
            <a:avLst/>
            <a:gdLst>
              <a:gd name="connsiteX0" fmla="*/ 66675 w 191452"/>
              <a:gd name="connsiteY0" fmla="*/ 62389 h 190499"/>
              <a:gd name="connsiteX1" fmla="*/ 129064 w 191452"/>
              <a:gd name="connsiteY1" fmla="*/ 0 h 190499"/>
              <a:gd name="connsiteX2" fmla="*/ 191453 w 191452"/>
              <a:gd name="connsiteY2" fmla="*/ 61436 h 190499"/>
              <a:gd name="connsiteX3" fmla="*/ 129064 w 191452"/>
              <a:gd name="connsiteY3" fmla="*/ 123825 h 190499"/>
              <a:gd name="connsiteX4" fmla="*/ 114281 w 191452"/>
              <a:gd name="connsiteY4" fmla="*/ 121882 h 190499"/>
              <a:gd name="connsiteX5" fmla="*/ 102394 w 191452"/>
              <a:gd name="connsiteY5" fmla="*/ 133350 h 190499"/>
              <a:gd name="connsiteX6" fmla="*/ 85725 w 191452"/>
              <a:gd name="connsiteY6" fmla="*/ 133350 h 190499"/>
              <a:gd name="connsiteX7" fmla="*/ 85725 w 191452"/>
              <a:gd name="connsiteY7" fmla="*/ 150019 h 190499"/>
              <a:gd name="connsiteX8" fmla="*/ 73819 w 191452"/>
              <a:gd name="connsiteY8" fmla="*/ 161925 h 190499"/>
              <a:gd name="connsiteX9" fmla="*/ 57150 w 191452"/>
              <a:gd name="connsiteY9" fmla="*/ 161925 h 190499"/>
              <a:gd name="connsiteX10" fmla="*/ 57150 w 191452"/>
              <a:gd name="connsiteY10" fmla="*/ 173831 h 190499"/>
              <a:gd name="connsiteX11" fmla="*/ 40481 w 191452"/>
              <a:gd name="connsiteY11" fmla="*/ 190500 h 190499"/>
              <a:gd name="connsiteX12" fmla="*/ 16669 w 191452"/>
              <a:gd name="connsiteY12" fmla="*/ 190500 h 190499"/>
              <a:gd name="connsiteX13" fmla="*/ 0 w 191452"/>
              <a:gd name="connsiteY13" fmla="*/ 173831 h 190499"/>
              <a:gd name="connsiteX14" fmla="*/ 0 w 191452"/>
              <a:gd name="connsiteY14" fmla="*/ 153143 h 190499"/>
              <a:gd name="connsiteX15" fmla="*/ 7677 w 191452"/>
              <a:gd name="connsiteY15" fmla="*/ 134626 h 190499"/>
              <a:gd name="connsiteX16" fmla="*/ 67056 w 191452"/>
              <a:gd name="connsiteY16" fmla="*/ 75228 h 190499"/>
              <a:gd name="connsiteX17" fmla="*/ 67723 w 191452"/>
              <a:gd name="connsiteY17" fmla="*/ 72904 h 190499"/>
              <a:gd name="connsiteX18" fmla="*/ 66675 w 191452"/>
              <a:gd name="connsiteY18" fmla="*/ 62389 h 190499"/>
              <a:gd name="connsiteX19" fmla="*/ 155258 w 191452"/>
              <a:gd name="connsiteY19" fmla="*/ 47149 h 190499"/>
              <a:gd name="connsiteX20" fmla="*/ 143351 w 191452"/>
              <a:gd name="connsiteY20" fmla="*/ 35243 h 190499"/>
              <a:gd name="connsiteX21" fmla="*/ 131445 w 191452"/>
              <a:gd name="connsiteY21" fmla="*/ 47149 h 190499"/>
              <a:gd name="connsiteX22" fmla="*/ 143351 w 191452"/>
              <a:gd name="connsiteY22" fmla="*/ 59055 h 190499"/>
              <a:gd name="connsiteX23" fmla="*/ 155258 w 191452"/>
              <a:gd name="connsiteY23" fmla="*/ 47149 h 190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91452" h="190499">
                <a:moveTo>
                  <a:pt x="66675" y="62389"/>
                </a:moveTo>
                <a:cubicBezTo>
                  <a:pt x="66696" y="27941"/>
                  <a:pt x="94616" y="21"/>
                  <a:pt x="129064" y="0"/>
                </a:cubicBezTo>
                <a:cubicBezTo>
                  <a:pt x="163316" y="0"/>
                  <a:pt x="191453" y="26851"/>
                  <a:pt x="191453" y="61436"/>
                </a:cubicBezTo>
                <a:cubicBezTo>
                  <a:pt x="191432" y="95884"/>
                  <a:pt x="163512" y="123804"/>
                  <a:pt x="129064" y="123825"/>
                </a:cubicBezTo>
                <a:cubicBezTo>
                  <a:pt x="124006" y="123825"/>
                  <a:pt x="119015" y="123101"/>
                  <a:pt x="114281" y="121882"/>
                </a:cubicBezTo>
                <a:cubicBezTo>
                  <a:pt x="114046" y="128279"/>
                  <a:pt x="108795" y="133344"/>
                  <a:pt x="102394" y="133350"/>
                </a:cubicBezTo>
                <a:lnTo>
                  <a:pt x="85725" y="133350"/>
                </a:lnTo>
                <a:lnTo>
                  <a:pt x="85725" y="150019"/>
                </a:lnTo>
                <a:cubicBezTo>
                  <a:pt x="85725" y="156591"/>
                  <a:pt x="80391" y="161925"/>
                  <a:pt x="73819" y="161925"/>
                </a:cubicBezTo>
                <a:lnTo>
                  <a:pt x="57150" y="161925"/>
                </a:lnTo>
                <a:lnTo>
                  <a:pt x="57150" y="173831"/>
                </a:lnTo>
                <a:cubicBezTo>
                  <a:pt x="57150" y="183037"/>
                  <a:pt x="49687" y="190500"/>
                  <a:pt x="40481" y="190500"/>
                </a:cubicBezTo>
                <a:lnTo>
                  <a:pt x="16669" y="190500"/>
                </a:lnTo>
                <a:cubicBezTo>
                  <a:pt x="7463" y="190500"/>
                  <a:pt x="0" y="183037"/>
                  <a:pt x="0" y="173831"/>
                </a:cubicBezTo>
                <a:lnTo>
                  <a:pt x="0" y="153143"/>
                </a:lnTo>
                <a:cubicBezTo>
                  <a:pt x="0" y="146190"/>
                  <a:pt x="2762" y="139532"/>
                  <a:pt x="7677" y="134626"/>
                </a:cubicBezTo>
                <a:lnTo>
                  <a:pt x="67056" y="75228"/>
                </a:lnTo>
                <a:cubicBezTo>
                  <a:pt x="67644" y="74609"/>
                  <a:pt x="67893" y="73741"/>
                  <a:pt x="67723" y="72904"/>
                </a:cubicBezTo>
                <a:cubicBezTo>
                  <a:pt x="67069" y="69436"/>
                  <a:pt x="66719" y="65918"/>
                  <a:pt x="66675" y="62389"/>
                </a:cubicBezTo>
                <a:close/>
                <a:moveTo>
                  <a:pt x="155258" y="47149"/>
                </a:moveTo>
                <a:cubicBezTo>
                  <a:pt x="155258" y="40573"/>
                  <a:pt x="149927" y="35243"/>
                  <a:pt x="143351" y="35243"/>
                </a:cubicBezTo>
                <a:cubicBezTo>
                  <a:pt x="136775" y="35243"/>
                  <a:pt x="131445" y="40573"/>
                  <a:pt x="131445" y="47149"/>
                </a:cubicBezTo>
                <a:cubicBezTo>
                  <a:pt x="131445" y="53724"/>
                  <a:pt x="136775" y="59055"/>
                  <a:pt x="143351" y="59055"/>
                </a:cubicBezTo>
                <a:cubicBezTo>
                  <a:pt x="149927" y="59055"/>
                  <a:pt x="155258" y="53724"/>
                  <a:pt x="155258" y="47149"/>
                </a:cubicBezTo>
                <a:close/>
              </a:path>
            </a:pathLst>
          </a:custGeom>
          <a:solidFill>
            <a:schemeClr val="tx1"/>
          </a:solidFill>
          <a:ln w="1508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66" name="Graphic 21">
            <a:extLst>
              <a:ext uri="{FF2B5EF4-FFF2-40B4-BE49-F238E27FC236}">
                <a16:creationId xmlns:a16="http://schemas.microsoft.com/office/drawing/2014/main" id="{E6818E11-316B-93FC-0FD7-C355914C605B}"/>
              </a:ext>
              <a:ext uri="{C183D7F6-B498-43B3-948B-1728B52AA6E4}">
                <adec:decorative xmlns:adec="http://schemas.microsoft.com/office/drawing/2017/decorative" val="1"/>
              </a:ext>
            </a:extLst>
          </p:cNvPr>
          <p:cNvSpPr>
            <a:spLocks noChangeAspect="1"/>
          </p:cNvSpPr>
          <p:nvPr/>
        </p:nvSpPr>
        <p:spPr>
          <a:xfrm>
            <a:off x="8243814" y="4553376"/>
            <a:ext cx="172640" cy="172640"/>
          </a:xfrm>
          <a:custGeom>
            <a:avLst/>
            <a:gdLst>
              <a:gd name="connsiteX0" fmla="*/ 0 w 190500"/>
              <a:gd name="connsiteY0" fmla="*/ 16669 h 190500"/>
              <a:gd name="connsiteX1" fmla="*/ 16669 w 190500"/>
              <a:gd name="connsiteY1" fmla="*/ 0 h 190500"/>
              <a:gd name="connsiteX2" fmla="*/ 173831 w 190500"/>
              <a:gd name="connsiteY2" fmla="*/ 0 h 190500"/>
              <a:gd name="connsiteX3" fmla="*/ 190500 w 190500"/>
              <a:gd name="connsiteY3" fmla="*/ 16669 h 190500"/>
              <a:gd name="connsiteX4" fmla="*/ 173831 w 190500"/>
              <a:gd name="connsiteY4" fmla="*/ 33338 h 190500"/>
              <a:gd name="connsiteX5" fmla="*/ 16669 w 190500"/>
              <a:gd name="connsiteY5" fmla="*/ 33338 h 190500"/>
              <a:gd name="connsiteX6" fmla="*/ 0 w 190500"/>
              <a:gd name="connsiteY6" fmla="*/ 16669 h 190500"/>
              <a:gd name="connsiteX7" fmla="*/ 95250 w 190500"/>
              <a:gd name="connsiteY7" fmla="*/ 147638 h 190500"/>
              <a:gd name="connsiteX8" fmla="*/ 133350 w 190500"/>
              <a:gd name="connsiteY8" fmla="*/ 109538 h 190500"/>
              <a:gd name="connsiteX9" fmla="*/ 95250 w 190500"/>
              <a:gd name="connsiteY9" fmla="*/ 71438 h 190500"/>
              <a:gd name="connsiteX10" fmla="*/ 57150 w 190500"/>
              <a:gd name="connsiteY10" fmla="*/ 109538 h 190500"/>
              <a:gd name="connsiteX11" fmla="*/ 95250 w 190500"/>
              <a:gd name="connsiteY11" fmla="*/ 147638 h 190500"/>
              <a:gd name="connsiteX12" fmla="*/ 119063 w 190500"/>
              <a:gd name="connsiteY12" fmla="*/ 109538 h 190500"/>
              <a:gd name="connsiteX13" fmla="*/ 95250 w 190500"/>
              <a:gd name="connsiteY13" fmla="*/ 133350 h 190500"/>
              <a:gd name="connsiteX14" fmla="*/ 71438 w 190500"/>
              <a:gd name="connsiteY14" fmla="*/ 109538 h 190500"/>
              <a:gd name="connsiteX15" fmla="*/ 95250 w 190500"/>
              <a:gd name="connsiteY15" fmla="*/ 85725 h 190500"/>
              <a:gd name="connsiteX16" fmla="*/ 119063 w 190500"/>
              <a:gd name="connsiteY16" fmla="*/ 109538 h 190500"/>
              <a:gd name="connsiteX17" fmla="*/ 9525 w 190500"/>
              <a:gd name="connsiteY17" fmla="*/ 47625 h 190500"/>
              <a:gd name="connsiteX18" fmla="*/ 180975 w 190500"/>
              <a:gd name="connsiteY18" fmla="*/ 47625 h 190500"/>
              <a:gd name="connsiteX19" fmla="*/ 180975 w 190500"/>
              <a:gd name="connsiteY19" fmla="*/ 104775 h 190500"/>
              <a:gd name="connsiteX20" fmla="*/ 95250 w 190500"/>
              <a:gd name="connsiteY20" fmla="*/ 190500 h 190500"/>
              <a:gd name="connsiteX21" fmla="*/ 9525 w 190500"/>
              <a:gd name="connsiteY21" fmla="*/ 104775 h 190500"/>
              <a:gd name="connsiteX22" fmla="*/ 9525 w 190500"/>
              <a:gd name="connsiteY22" fmla="*/ 47625 h 190500"/>
              <a:gd name="connsiteX23" fmla="*/ 95250 w 190500"/>
              <a:gd name="connsiteY23" fmla="*/ 161925 h 190500"/>
              <a:gd name="connsiteX24" fmla="*/ 147638 w 190500"/>
              <a:gd name="connsiteY24" fmla="*/ 109538 h 190500"/>
              <a:gd name="connsiteX25" fmla="*/ 95250 w 190500"/>
              <a:gd name="connsiteY25" fmla="*/ 57150 h 190500"/>
              <a:gd name="connsiteX26" fmla="*/ 42863 w 190500"/>
              <a:gd name="connsiteY26" fmla="*/ 109538 h 190500"/>
              <a:gd name="connsiteX27" fmla="*/ 95250 w 190500"/>
              <a:gd name="connsiteY27" fmla="*/ 161925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90500" h="190500">
                <a:moveTo>
                  <a:pt x="0" y="16669"/>
                </a:moveTo>
                <a:cubicBezTo>
                  <a:pt x="0" y="7468"/>
                  <a:pt x="7468" y="0"/>
                  <a:pt x="16669" y="0"/>
                </a:cubicBezTo>
                <a:lnTo>
                  <a:pt x="173831" y="0"/>
                </a:lnTo>
                <a:cubicBezTo>
                  <a:pt x="183037" y="0"/>
                  <a:pt x="190500" y="7463"/>
                  <a:pt x="190500" y="16669"/>
                </a:cubicBezTo>
                <a:cubicBezTo>
                  <a:pt x="190500" y="25875"/>
                  <a:pt x="183037" y="33338"/>
                  <a:pt x="173831" y="33338"/>
                </a:cubicBezTo>
                <a:lnTo>
                  <a:pt x="16669" y="33338"/>
                </a:lnTo>
                <a:cubicBezTo>
                  <a:pt x="7463" y="33338"/>
                  <a:pt x="0" y="25875"/>
                  <a:pt x="0" y="16669"/>
                </a:cubicBezTo>
                <a:close/>
                <a:moveTo>
                  <a:pt x="95250" y="147638"/>
                </a:moveTo>
                <a:cubicBezTo>
                  <a:pt x="116292" y="147638"/>
                  <a:pt x="133350" y="130579"/>
                  <a:pt x="133350" y="109538"/>
                </a:cubicBezTo>
                <a:cubicBezTo>
                  <a:pt x="133350" y="88496"/>
                  <a:pt x="116292" y="71438"/>
                  <a:pt x="95250" y="71438"/>
                </a:cubicBezTo>
                <a:cubicBezTo>
                  <a:pt x="74208" y="71438"/>
                  <a:pt x="57150" y="88496"/>
                  <a:pt x="57150" y="109538"/>
                </a:cubicBezTo>
                <a:cubicBezTo>
                  <a:pt x="57150" y="130579"/>
                  <a:pt x="74208" y="147638"/>
                  <a:pt x="95250" y="147638"/>
                </a:cubicBezTo>
                <a:close/>
                <a:moveTo>
                  <a:pt x="119063" y="109538"/>
                </a:moveTo>
                <a:cubicBezTo>
                  <a:pt x="119063" y="122689"/>
                  <a:pt x="108401" y="133350"/>
                  <a:pt x="95250" y="133350"/>
                </a:cubicBezTo>
                <a:cubicBezTo>
                  <a:pt x="82099" y="133350"/>
                  <a:pt x="71438" y="122689"/>
                  <a:pt x="71438" y="109538"/>
                </a:cubicBezTo>
                <a:cubicBezTo>
                  <a:pt x="71438" y="96386"/>
                  <a:pt x="82099" y="85725"/>
                  <a:pt x="95250" y="85725"/>
                </a:cubicBezTo>
                <a:cubicBezTo>
                  <a:pt x="108401" y="85725"/>
                  <a:pt x="119063" y="96386"/>
                  <a:pt x="119063" y="109538"/>
                </a:cubicBezTo>
                <a:close/>
                <a:moveTo>
                  <a:pt x="9525" y="47625"/>
                </a:moveTo>
                <a:lnTo>
                  <a:pt x="180975" y="47625"/>
                </a:lnTo>
                <a:lnTo>
                  <a:pt x="180975" y="104775"/>
                </a:lnTo>
                <a:cubicBezTo>
                  <a:pt x="180975" y="152120"/>
                  <a:pt x="142595" y="190500"/>
                  <a:pt x="95250" y="190500"/>
                </a:cubicBezTo>
                <a:cubicBezTo>
                  <a:pt x="47905" y="190500"/>
                  <a:pt x="9525" y="152120"/>
                  <a:pt x="9525" y="104775"/>
                </a:cubicBezTo>
                <a:lnTo>
                  <a:pt x="9525" y="47625"/>
                </a:lnTo>
                <a:close/>
                <a:moveTo>
                  <a:pt x="95250" y="161925"/>
                </a:moveTo>
                <a:cubicBezTo>
                  <a:pt x="124183" y="161925"/>
                  <a:pt x="147638" y="138471"/>
                  <a:pt x="147638" y="109538"/>
                </a:cubicBezTo>
                <a:cubicBezTo>
                  <a:pt x="147638" y="80604"/>
                  <a:pt x="124183" y="57150"/>
                  <a:pt x="95250" y="57150"/>
                </a:cubicBezTo>
                <a:cubicBezTo>
                  <a:pt x="66317" y="57150"/>
                  <a:pt x="42863" y="80604"/>
                  <a:pt x="42863" y="109538"/>
                </a:cubicBezTo>
                <a:cubicBezTo>
                  <a:pt x="42863" y="138471"/>
                  <a:pt x="66317" y="161925"/>
                  <a:pt x="95250" y="161925"/>
                </a:cubicBezTo>
                <a:close/>
              </a:path>
            </a:pathLst>
          </a:custGeom>
          <a:solidFill>
            <a:schemeClr val="tx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67" name="Graphic 56">
            <a:extLst>
              <a:ext uri="{FF2B5EF4-FFF2-40B4-BE49-F238E27FC236}">
                <a16:creationId xmlns:a16="http://schemas.microsoft.com/office/drawing/2014/main" id="{6C8A030C-9B92-233F-A50C-CFEC7BD31C8B}"/>
              </a:ext>
              <a:ext uri="{C183D7F6-B498-43B3-948B-1728B52AA6E4}">
                <adec:decorative xmlns:adec="http://schemas.microsoft.com/office/drawing/2017/decorative" val="1"/>
              </a:ext>
            </a:extLst>
          </p:cNvPr>
          <p:cNvSpPr>
            <a:spLocks noChangeAspect="1"/>
          </p:cNvSpPr>
          <p:nvPr/>
        </p:nvSpPr>
        <p:spPr>
          <a:xfrm>
            <a:off x="4505390" y="2428920"/>
            <a:ext cx="191771" cy="172640"/>
          </a:xfrm>
          <a:custGeom>
            <a:avLst/>
            <a:gdLst>
              <a:gd name="connsiteX0" fmla="*/ 121444 w 190546"/>
              <a:gd name="connsiteY0" fmla="*/ 114300 h 171535"/>
              <a:gd name="connsiteX1" fmla="*/ 138113 w 190546"/>
              <a:gd name="connsiteY1" fmla="*/ 130969 h 171535"/>
              <a:gd name="connsiteX2" fmla="*/ 138103 w 190546"/>
              <a:gd name="connsiteY2" fmla="*/ 140132 h 171535"/>
              <a:gd name="connsiteX3" fmla="*/ 95888 w 190546"/>
              <a:gd name="connsiteY3" fmla="*/ 171536 h 171535"/>
              <a:gd name="connsiteX4" fmla="*/ 52388 w 190546"/>
              <a:gd name="connsiteY4" fmla="*/ 140494 h 171535"/>
              <a:gd name="connsiteX5" fmla="*/ 52388 w 190546"/>
              <a:gd name="connsiteY5" fmla="*/ 130969 h 171535"/>
              <a:gd name="connsiteX6" fmla="*/ 69056 w 190546"/>
              <a:gd name="connsiteY6" fmla="*/ 114300 h 171535"/>
              <a:gd name="connsiteX7" fmla="*/ 121444 w 190546"/>
              <a:gd name="connsiteY7" fmla="*/ 114300 h 171535"/>
              <a:gd name="connsiteX8" fmla="*/ 16669 w 190546"/>
              <a:gd name="connsiteY8" fmla="*/ 66675 h 171535"/>
              <a:gd name="connsiteX9" fmla="*/ 58350 w 190546"/>
              <a:gd name="connsiteY9" fmla="*/ 66675 h 171535"/>
              <a:gd name="connsiteX10" fmla="*/ 68513 w 190546"/>
              <a:gd name="connsiteY10" fmla="*/ 103346 h 171535"/>
              <a:gd name="connsiteX11" fmla="*/ 70056 w 190546"/>
              <a:gd name="connsiteY11" fmla="*/ 104785 h 171535"/>
              <a:gd name="connsiteX12" fmla="*/ 69056 w 190546"/>
              <a:gd name="connsiteY12" fmla="*/ 104775 h 171535"/>
              <a:gd name="connsiteX13" fmla="*/ 43825 w 190546"/>
              <a:gd name="connsiteY13" fmla="*/ 123901 h 171535"/>
              <a:gd name="connsiteX14" fmla="*/ 43501 w 190546"/>
              <a:gd name="connsiteY14" fmla="*/ 123911 h 171535"/>
              <a:gd name="connsiteX15" fmla="*/ 0 w 190546"/>
              <a:gd name="connsiteY15" fmla="*/ 92869 h 171535"/>
              <a:gd name="connsiteX16" fmla="*/ 0 w 190546"/>
              <a:gd name="connsiteY16" fmla="*/ 83344 h 171535"/>
              <a:gd name="connsiteX17" fmla="*/ 16669 w 190546"/>
              <a:gd name="connsiteY17" fmla="*/ 66675 h 171535"/>
              <a:gd name="connsiteX18" fmla="*/ 173831 w 190546"/>
              <a:gd name="connsiteY18" fmla="*/ 66675 h 171535"/>
              <a:gd name="connsiteX19" fmla="*/ 190500 w 190546"/>
              <a:gd name="connsiteY19" fmla="*/ 83344 h 171535"/>
              <a:gd name="connsiteX20" fmla="*/ 190490 w 190546"/>
              <a:gd name="connsiteY20" fmla="*/ 92507 h 171535"/>
              <a:gd name="connsiteX21" fmla="*/ 148276 w 190546"/>
              <a:gd name="connsiteY21" fmla="*/ 123911 h 171535"/>
              <a:gd name="connsiteX22" fmla="*/ 146666 w 190546"/>
              <a:gd name="connsiteY22" fmla="*/ 123892 h 171535"/>
              <a:gd name="connsiteX23" fmla="*/ 123320 w 190546"/>
              <a:gd name="connsiteY23" fmla="*/ 104842 h 171535"/>
              <a:gd name="connsiteX24" fmla="*/ 121444 w 190546"/>
              <a:gd name="connsiteY24" fmla="*/ 104775 h 171535"/>
              <a:gd name="connsiteX25" fmla="*/ 120444 w 190546"/>
              <a:gd name="connsiteY25" fmla="*/ 104785 h 171535"/>
              <a:gd name="connsiteX26" fmla="*/ 132150 w 190546"/>
              <a:gd name="connsiteY26" fmla="*/ 66685 h 171535"/>
              <a:gd name="connsiteX27" fmla="*/ 173831 w 190546"/>
              <a:gd name="connsiteY27" fmla="*/ 66675 h 171535"/>
              <a:gd name="connsiteX28" fmla="*/ 95250 w 190546"/>
              <a:gd name="connsiteY28" fmla="*/ 47625 h 171535"/>
              <a:gd name="connsiteX29" fmla="*/ 123825 w 190546"/>
              <a:gd name="connsiteY29" fmla="*/ 76200 h 171535"/>
              <a:gd name="connsiteX30" fmla="*/ 95250 w 190546"/>
              <a:gd name="connsiteY30" fmla="*/ 104775 h 171535"/>
              <a:gd name="connsiteX31" fmla="*/ 66675 w 190546"/>
              <a:gd name="connsiteY31" fmla="*/ 76200 h 171535"/>
              <a:gd name="connsiteX32" fmla="*/ 95250 w 190546"/>
              <a:gd name="connsiteY32" fmla="*/ 47625 h 171535"/>
              <a:gd name="connsiteX33" fmla="*/ 42863 w 190546"/>
              <a:gd name="connsiteY33" fmla="*/ 0 h 171535"/>
              <a:gd name="connsiteX34" fmla="*/ 71438 w 190546"/>
              <a:gd name="connsiteY34" fmla="*/ 28575 h 171535"/>
              <a:gd name="connsiteX35" fmla="*/ 42863 w 190546"/>
              <a:gd name="connsiteY35" fmla="*/ 57150 h 171535"/>
              <a:gd name="connsiteX36" fmla="*/ 14288 w 190546"/>
              <a:gd name="connsiteY36" fmla="*/ 28575 h 171535"/>
              <a:gd name="connsiteX37" fmla="*/ 42863 w 190546"/>
              <a:gd name="connsiteY37" fmla="*/ 0 h 171535"/>
              <a:gd name="connsiteX38" fmla="*/ 147638 w 190546"/>
              <a:gd name="connsiteY38" fmla="*/ 0 h 171535"/>
              <a:gd name="connsiteX39" fmla="*/ 176213 w 190546"/>
              <a:gd name="connsiteY39" fmla="*/ 28575 h 171535"/>
              <a:gd name="connsiteX40" fmla="*/ 147638 w 190546"/>
              <a:gd name="connsiteY40" fmla="*/ 57150 h 171535"/>
              <a:gd name="connsiteX41" fmla="*/ 119063 w 190546"/>
              <a:gd name="connsiteY41" fmla="*/ 28575 h 171535"/>
              <a:gd name="connsiteX42" fmla="*/ 147638 w 190546"/>
              <a:gd name="connsiteY42" fmla="*/ 0 h 171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90546" h="171535">
                <a:moveTo>
                  <a:pt x="121444" y="114300"/>
                </a:moveTo>
                <a:cubicBezTo>
                  <a:pt x="130645" y="114300"/>
                  <a:pt x="138113" y="121768"/>
                  <a:pt x="138113" y="130969"/>
                </a:cubicBezTo>
                <a:lnTo>
                  <a:pt x="138103" y="140132"/>
                </a:lnTo>
                <a:cubicBezTo>
                  <a:pt x="139217" y="160992"/>
                  <a:pt x="123711" y="171536"/>
                  <a:pt x="95888" y="171536"/>
                </a:cubicBezTo>
                <a:cubicBezTo>
                  <a:pt x="68170" y="171536"/>
                  <a:pt x="52388" y="161153"/>
                  <a:pt x="52388" y="140494"/>
                </a:cubicBezTo>
                <a:lnTo>
                  <a:pt x="52388" y="130969"/>
                </a:lnTo>
                <a:cubicBezTo>
                  <a:pt x="52388" y="121768"/>
                  <a:pt x="59855" y="114300"/>
                  <a:pt x="69056" y="114300"/>
                </a:cubicBezTo>
                <a:lnTo>
                  <a:pt x="121444" y="114300"/>
                </a:lnTo>
                <a:close/>
                <a:moveTo>
                  <a:pt x="16669" y="66675"/>
                </a:moveTo>
                <a:lnTo>
                  <a:pt x="58350" y="66675"/>
                </a:lnTo>
                <a:cubicBezTo>
                  <a:pt x="54968" y="79837"/>
                  <a:pt x="58839" y="93803"/>
                  <a:pt x="68513" y="103346"/>
                </a:cubicBezTo>
                <a:lnTo>
                  <a:pt x="70056" y="104785"/>
                </a:lnTo>
                <a:lnTo>
                  <a:pt x="69056" y="104775"/>
                </a:lnTo>
                <a:cubicBezTo>
                  <a:pt x="57308" y="104771"/>
                  <a:pt x="46994" y="112589"/>
                  <a:pt x="43825" y="123901"/>
                </a:cubicBezTo>
                <a:lnTo>
                  <a:pt x="43501" y="123911"/>
                </a:lnTo>
                <a:cubicBezTo>
                  <a:pt x="15783" y="123911"/>
                  <a:pt x="0" y="113528"/>
                  <a:pt x="0" y="92869"/>
                </a:cubicBezTo>
                <a:lnTo>
                  <a:pt x="0" y="83344"/>
                </a:lnTo>
                <a:cubicBezTo>
                  <a:pt x="0" y="74143"/>
                  <a:pt x="7468" y="66675"/>
                  <a:pt x="16669" y="66675"/>
                </a:cubicBezTo>
                <a:close/>
                <a:moveTo>
                  <a:pt x="173831" y="66675"/>
                </a:moveTo>
                <a:cubicBezTo>
                  <a:pt x="183032" y="66675"/>
                  <a:pt x="190500" y="74143"/>
                  <a:pt x="190500" y="83344"/>
                </a:cubicBezTo>
                <a:lnTo>
                  <a:pt x="190490" y="92507"/>
                </a:lnTo>
                <a:cubicBezTo>
                  <a:pt x="191605" y="113367"/>
                  <a:pt x="176098" y="123911"/>
                  <a:pt x="148276" y="123911"/>
                </a:cubicBezTo>
                <a:lnTo>
                  <a:pt x="146666" y="123892"/>
                </a:lnTo>
                <a:cubicBezTo>
                  <a:pt x="143666" y="113263"/>
                  <a:pt x="134335" y="105648"/>
                  <a:pt x="123320" y="104842"/>
                </a:cubicBezTo>
                <a:lnTo>
                  <a:pt x="121444" y="104775"/>
                </a:lnTo>
                <a:lnTo>
                  <a:pt x="120444" y="104785"/>
                </a:lnTo>
                <a:cubicBezTo>
                  <a:pt x="131227" y="95314"/>
                  <a:pt x="135755" y="80576"/>
                  <a:pt x="132150" y="66685"/>
                </a:cubicBezTo>
                <a:lnTo>
                  <a:pt x="173831" y="66675"/>
                </a:lnTo>
                <a:close/>
                <a:moveTo>
                  <a:pt x="95250" y="47625"/>
                </a:moveTo>
                <a:cubicBezTo>
                  <a:pt x="111032" y="47625"/>
                  <a:pt x="123825" y="60419"/>
                  <a:pt x="123825" y="76200"/>
                </a:cubicBezTo>
                <a:cubicBezTo>
                  <a:pt x="123825" y="91982"/>
                  <a:pt x="111032" y="104775"/>
                  <a:pt x="95250" y="104775"/>
                </a:cubicBezTo>
                <a:cubicBezTo>
                  <a:pt x="79468" y="104775"/>
                  <a:pt x="66675" y="91982"/>
                  <a:pt x="66675" y="76200"/>
                </a:cubicBezTo>
                <a:cubicBezTo>
                  <a:pt x="66675" y="60419"/>
                  <a:pt x="79468" y="47625"/>
                  <a:pt x="95250" y="47625"/>
                </a:cubicBezTo>
                <a:close/>
                <a:moveTo>
                  <a:pt x="42863" y="0"/>
                </a:moveTo>
                <a:cubicBezTo>
                  <a:pt x="58644" y="0"/>
                  <a:pt x="71438" y="12794"/>
                  <a:pt x="71438" y="28575"/>
                </a:cubicBezTo>
                <a:cubicBezTo>
                  <a:pt x="71438" y="44356"/>
                  <a:pt x="58644" y="57150"/>
                  <a:pt x="42863" y="57150"/>
                </a:cubicBezTo>
                <a:cubicBezTo>
                  <a:pt x="27081" y="57150"/>
                  <a:pt x="14288" y="44356"/>
                  <a:pt x="14288" y="28575"/>
                </a:cubicBezTo>
                <a:cubicBezTo>
                  <a:pt x="14288" y="12794"/>
                  <a:pt x="27081" y="0"/>
                  <a:pt x="42863" y="0"/>
                </a:cubicBezTo>
                <a:close/>
                <a:moveTo>
                  <a:pt x="147638" y="0"/>
                </a:moveTo>
                <a:cubicBezTo>
                  <a:pt x="163419" y="0"/>
                  <a:pt x="176213" y="12794"/>
                  <a:pt x="176213" y="28575"/>
                </a:cubicBezTo>
                <a:cubicBezTo>
                  <a:pt x="176213" y="44356"/>
                  <a:pt x="163419" y="57150"/>
                  <a:pt x="147638" y="57150"/>
                </a:cubicBezTo>
                <a:cubicBezTo>
                  <a:pt x="131856" y="57150"/>
                  <a:pt x="119063" y="44356"/>
                  <a:pt x="119063" y="28575"/>
                </a:cubicBezTo>
                <a:cubicBezTo>
                  <a:pt x="119063" y="12794"/>
                  <a:pt x="131856" y="0"/>
                  <a:pt x="147638" y="0"/>
                </a:cubicBezTo>
                <a:close/>
              </a:path>
            </a:pathLst>
          </a:custGeom>
          <a:solidFill>
            <a:schemeClr val="tx1"/>
          </a:solidFill>
          <a:ln w="1508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60"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169" name="Graphic 4">
            <a:extLst>
              <a:ext uri="{FF2B5EF4-FFF2-40B4-BE49-F238E27FC236}">
                <a16:creationId xmlns:a16="http://schemas.microsoft.com/office/drawing/2014/main" id="{6D7E5D7F-2FEB-087E-3A89-D72C2A63D564}"/>
              </a:ext>
              <a:ext uri="{C183D7F6-B498-43B3-948B-1728B52AA6E4}">
                <adec:decorative xmlns:adec="http://schemas.microsoft.com/office/drawing/2017/decorative" val="1"/>
              </a:ext>
            </a:extLst>
          </p:cNvPr>
          <p:cNvSpPr>
            <a:spLocks noChangeAspect="1"/>
          </p:cNvSpPr>
          <p:nvPr/>
        </p:nvSpPr>
        <p:spPr>
          <a:xfrm>
            <a:off x="8244216" y="2428920"/>
            <a:ext cx="172640" cy="172640"/>
          </a:xfrm>
          <a:custGeom>
            <a:avLst/>
            <a:gdLst>
              <a:gd name="connsiteX0" fmla="*/ 30956 w 200025"/>
              <a:gd name="connsiteY0" fmla="*/ 0 h 180975"/>
              <a:gd name="connsiteX1" fmla="*/ 0 w 200025"/>
              <a:gd name="connsiteY1" fmla="*/ 30956 h 180975"/>
              <a:gd name="connsiteX2" fmla="*/ 0 w 200025"/>
              <a:gd name="connsiteY2" fmla="*/ 121444 h 180975"/>
              <a:gd name="connsiteX3" fmla="*/ 30956 w 200025"/>
              <a:gd name="connsiteY3" fmla="*/ 152400 h 180975"/>
              <a:gd name="connsiteX4" fmla="*/ 96374 w 200025"/>
              <a:gd name="connsiteY4" fmla="*/ 152400 h 180975"/>
              <a:gd name="connsiteX5" fmla="*/ 95250 w 200025"/>
              <a:gd name="connsiteY5" fmla="*/ 142875 h 180975"/>
              <a:gd name="connsiteX6" fmla="*/ 95250 w 200025"/>
              <a:gd name="connsiteY6" fmla="*/ 138113 h 180975"/>
              <a:gd name="connsiteX7" fmla="*/ 119063 w 200025"/>
              <a:gd name="connsiteY7" fmla="*/ 114300 h 180975"/>
              <a:gd name="connsiteX8" fmla="*/ 128111 w 200025"/>
              <a:gd name="connsiteY8" fmla="*/ 114300 h 180975"/>
              <a:gd name="connsiteX9" fmla="*/ 126199 w 200025"/>
              <a:gd name="connsiteY9" fmla="*/ 63822 h 180975"/>
              <a:gd name="connsiteX10" fmla="*/ 176676 w 200025"/>
              <a:gd name="connsiteY10" fmla="*/ 61910 h 180975"/>
              <a:gd name="connsiteX11" fmla="*/ 188033 w 200025"/>
              <a:gd name="connsiteY11" fmla="*/ 85725 h 180975"/>
              <a:gd name="connsiteX12" fmla="*/ 190500 w 200025"/>
              <a:gd name="connsiteY12" fmla="*/ 85725 h 180975"/>
              <a:gd name="connsiteX13" fmla="*/ 190500 w 200025"/>
              <a:gd name="connsiteY13" fmla="*/ 30956 h 180975"/>
              <a:gd name="connsiteX14" fmla="*/ 159544 w 200025"/>
              <a:gd name="connsiteY14" fmla="*/ 0 h 180975"/>
              <a:gd name="connsiteX15" fmla="*/ 30956 w 200025"/>
              <a:gd name="connsiteY15" fmla="*/ 0 h 180975"/>
              <a:gd name="connsiteX16" fmla="*/ 38100 w 200025"/>
              <a:gd name="connsiteY16" fmla="*/ 28575 h 180975"/>
              <a:gd name="connsiteX17" fmla="*/ 85725 w 200025"/>
              <a:gd name="connsiteY17" fmla="*/ 28575 h 180975"/>
              <a:gd name="connsiteX18" fmla="*/ 95250 w 200025"/>
              <a:gd name="connsiteY18" fmla="*/ 38100 h 180975"/>
              <a:gd name="connsiteX19" fmla="*/ 95250 w 200025"/>
              <a:gd name="connsiteY19" fmla="*/ 76200 h 180975"/>
              <a:gd name="connsiteX20" fmla="*/ 85725 w 200025"/>
              <a:gd name="connsiteY20" fmla="*/ 85725 h 180975"/>
              <a:gd name="connsiteX21" fmla="*/ 38100 w 200025"/>
              <a:gd name="connsiteY21" fmla="*/ 85725 h 180975"/>
              <a:gd name="connsiteX22" fmla="*/ 28575 w 200025"/>
              <a:gd name="connsiteY22" fmla="*/ 76200 h 180975"/>
              <a:gd name="connsiteX23" fmla="*/ 28575 w 200025"/>
              <a:gd name="connsiteY23" fmla="*/ 38100 h 180975"/>
              <a:gd name="connsiteX24" fmla="*/ 38100 w 200025"/>
              <a:gd name="connsiteY24" fmla="*/ 28575 h 180975"/>
              <a:gd name="connsiteX25" fmla="*/ 185738 w 200025"/>
              <a:gd name="connsiteY25" fmla="*/ 123825 h 180975"/>
              <a:gd name="connsiteX26" fmla="*/ 200025 w 200025"/>
              <a:gd name="connsiteY26" fmla="*/ 138113 h 180975"/>
              <a:gd name="connsiteX27" fmla="*/ 200025 w 200025"/>
              <a:gd name="connsiteY27" fmla="*/ 142875 h 180975"/>
              <a:gd name="connsiteX28" fmla="*/ 152400 w 200025"/>
              <a:gd name="connsiteY28" fmla="*/ 180975 h 180975"/>
              <a:gd name="connsiteX29" fmla="*/ 104775 w 200025"/>
              <a:gd name="connsiteY29" fmla="*/ 142875 h 180975"/>
              <a:gd name="connsiteX30" fmla="*/ 104775 w 200025"/>
              <a:gd name="connsiteY30" fmla="*/ 138113 h 180975"/>
              <a:gd name="connsiteX31" fmla="*/ 119063 w 200025"/>
              <a:gd name="connsiteY31" fmla="*/ 123825 h 180975"/>
              <a:gd name="connsiteX32" fmla="*/ 185738 w 200025"/>
              <a:gd name="connsiteY32" fmla="*/ 123825 h 180975"/>
              <a:gd name="connsiteX33" fmla="*/ 152400 w 200025"/>
              <a:gd name="connsiteY33" fmla="*/ 61913 h 180975"/>
              <a:gd name="connsiteX34" fmla="*/ 178594 w 200025"/>
              <a:gd name="connsiteY34" fmla="*/ 88106 h 180975"/>
              <a:gd name="connsiteX35" fmla="*/ 152400 w 200025"/>
              <a:gd name="connsiteY35" fmla="*/ 114300 h 180975"/>
              <a:gd name="connsiteX36" fmla="*/ 126206 w 200025"/>
              <a:gd name="connsiteY36" fmla="*/ 88106 h 180975"/>
              <a:gd name="connsiteX37" fmla="*/ 152400 w 200025"/>
              <a:gd name="connsiteY37" fmla="*/ 61913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00025" h="180975">
                <a:moveTo>
                  <a:pt x="30956" y="0"/>
                </a:moveTo>
                <a:cubicBezTo>
                  <a:pt x="13860" y="0"/>
                  <a:pt x="0" y="13860"/>
                  <a:pt x="0" y="30956"/>
                </a:cubicBezTo>
                <a:lnTo>
                  <a:pt x="0" y="121444"/>
                </a:lnTo>
                <a:cubicBezTo>
                  <a:pt x="0" y="138540"/>
                  <a:pt x="13860" y="152400"/>
                  <a:pt x="30956" y="152400"/>
                </a:cubicBezTo>
                <a:lnTo>
                  <a:pt x="96374" y="152400"/>
                </a:lnTo>
                <a:cubicBezTo>
                  <a:pt x="95628" y="149280"/>
                  <a:pt x="95251" y="146083"/>
                  <a:pt x="95250" y="142875"/>
                </a:cubicBezTo>
                <a:lnTo>
                  <a:pt x="95250" y="138113"/>
                </a:lnTo>
                <a:cubicBezTo>
                  <a:pt x="95250" y="124961"/>
                  <a:pt x="105911" y="114300"/>
                  <a:pt x="119063" y="114300"/>
                </a:cubicBezTo>
                <a:lnTo>
                  <a:pt x="128111" y="114300"/>
                </a:lnTo>
                <a:cubicBezTo>
                  <a:pt x="113644" y="100889"/>
                  <a:pt x="112787" y="78290"/>
                  <a:pt x="126199" y="63822"/>
                </a:cubicBezTo>
                <a:cubicBezTo>
                  <a:pt x="139609" y="49355"/>
                  <a:pt x="162209" y="48499"/>
                  <a:pt x="176676" y="61910"/>
                </a:cubicBezTo>
                <a:cubicBezTo>
                  <a:pt x="183363" y="68108"/>
                  <a:pt x="187425" y="76628"/>
                  <a:pt x="188033" y="85725"/>
                </a:cubicBezTo>
                <a:lnTo>
                  <a:pt x="190500" y="85725"/>
                </a:lnTo>
                <a:lnTo>
                  <a:pt x="190500" y="30956"/>
                </a:lnTo>
                <a:cubicBezTo>
                  <a:pt x="190500" y="13860"/>
                  <a:pt x="176640" y="0"/>
                  <a:pt x="159544" y="0"/>
                </a:cubicBezTo>
                <a:lnTo>
                  <a:pt x="30956" y="0"/>
                </a:lnTo>
                <a:close/>
                <a:moveTo>
                  <a:pt x="38100" y="28575"/>
                </a:moveTo>
                <a:lnTo>
                  <a:pt x="85725" y="28575"/>
                </a:lnTo>
                <a:cubicBezTo>
                  <a:pt x="90986" y="28575"/>
                  <a:pt x="95250" y="32840"/>
                  <a:pt x="95250" y="38100"/>
                </a:cubicBezTo>
                <a:lnTo>
                  <a:pt x="95250" y="76200"/>
                </a:lnTo>
                <a:cubicBezTo>
                  <a:pt x="95250" y="81461"/>
                  <a:pt x="90986" y="85725"/>
                  <a:pt x="85725" y="85725"/>
                </a:cubicBezTo>
                <a:lnTo>
                  <a:pt x="38100" y="85725"/>
                </a:lnTo>
                <a:cubicBezTo>
                  <a:pt x="32840" y="85725"/>
                  <a:pt x="28575" y="81461"/>
                  <a:pt x="28575" y="76200"/>
                </a:cubicBezTo>
                <a:lnTo>
                  <a:pt x="28575" y="38100"/>
                </a:lnTo>
                <a:cubicBezTo>
                  <a:pt x="28575" y="32840"/>
                  <a:pt x="32840" y="28575"/>
                  <a:pt x="38100" y="28575"/>
                </a:cubicBezTo>
                <a:close/>
                <a:moveTo>
                  <a:pt x="185738" y="123825"/>
                </a:moveTo>
                <a:cubicBezTo>
                  <a:pt x="193628" y="123825"/>
                  <a:pt x="200025" y="130222"/>
                  <a:pt x="200025" y="138113"/>
                </a:cubicBezTo>
                <a:lnTo>
                  <a:pt x="200025" y="142875"/>
                </a:lnTo>
                <a:cubicBezTo>
                  <a:pt x="200025" y="161649"/>
                  <a:pt x="182309" y="180975"/>
                  <a:pt x="152400" y="180975"/>
                </a:cubicBezTo>
                <a:cubicBezTo>
                  <a:pt x="122492" y="180975"/>
                  <a:pt x="104775" y="161649"/>
                  <a:pt x="104775" y="142875"/>
                </a:cubicBezTo>
                <a:lnTo>
                  <a:pt x="104775" y="138113"/>
                </a:lnTo>
                <a:cubicBezTo>
                  <a:pt x="104775" y="130222"/>
                  <a:pt x="111172" y="123825"/>
                  <a:pt x="119063" y="123825"/>
                </a:cubicBezTo>
                <a:lnTo>
                  <a:pt x="185738" y="123825"/>
                </a:lnTo>
                <a:close/>
                <a:moveTo>
                  <a:pt x="152400" y="61913"/>
                </a:moveTo>
                <a:cubicBezTo>
                  <a:pt x="166867" y="61913"/>
                  <a:pt x="178594" y="73640"/>
                  <a:pt x="178594" y="88106"/>
                </a:cubicBezTo>
                <a:cubicBezTo>
                  <a:pt x="178594" y="102573"/>
                  <a:pt x="166867" y="114300"/>
                  <a:pt x="152400" y="114300"/>
                </a:cubicBezTo>
                <a:cubicBezTo>
                  <a:pt x="137933" y="114300"/>
                  <a:pt x="126206" y="102573"/>
                  <a:pt x="126206" y="88106"/>
                </a:cubicBezTo>
                <a:cubicBezTo>
                  <a:pt x="126206" y="73640"/>
                  <a:pt x="137933" y="61913"/>
                  <a:pt x="152400" y="61913"/>
                </a:cubicBezTo>
                <a:close/>
              </a:path>
            </a:pathLst>
          </a:custGeom>
          <a:solidFill>
            <a:schemeClr val="tx1"/>
          </a:solidFill>
          <a:ln w="1508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Segoe UI"/>
              <a:ea typeface="+mn-ea"/>
              <a:cs typeface="+mn-cs"/>
            </a:endParaRPr>
          </a:p>
        </p:txBody>
      </p:sp>
      <p:sp>
        <p:nvSpPr>
          <p:cNvPr id="170" name="Graphic 12">
            <a:extLst>
              <a:ext uri="{FF2B5EF4-FFF2-40B4-BE49-F238E27FC236}">
                <a16:creationId xmlns:a16="http://schemas.microsoft.com/office/drawing/2014/main" id="{3B021CAB-9A97-2E3D-FDA8-A1B19EDADE8C}"/>
              </a:ext>
              <a:ext uri="{C183D7F6-B498-43B3-948B-1728B52AA6E4}">
                <adec:decorative xmlns:adec="http://schemas.microsoft.com/office/drawing/2017/decorative" val="1"/>
              </a:ext>
            </a:extLst>
          </p:cNvPr>
          <p:cNvSpPr>
            <a:spLocks noChangeAspect="1"/>
          </p:cNvSpPr>
          <p:nvPr/>
        </p:nvSpPr>
        <p:spPr>
          <a:xfrm>
            <a:off x="6383754" y="2448414"/>
            <a:ext cx="167066" cy="133652"/>
          </a:xfrm>
          <a:custGeom>
            <a:avLst/>
            <a:gdLst>
              <a:gd name="connsiteX0" fmla="*/ 0 w 190500"/>
              <a:gd name="connsiteY0" fmla="*/ 30956 h 152400"/>
              <a:gd name="connsiteX1" fmla="*/ 30956 w 190500"/>
              <a:gd name="connsiteY1" fmla="*/ 0 h 152400"/>
              <a:gd name="connsiteX2" fmla="*/ 59531 w 190500"/>
              <a:gd name="connsiteY2" fmla="*/ 0 h 152400"/>
              <a:gd name="connsiteX3" fmla="*/ 59531 w 190500"/>
              <a:gd name="connsiteY3" fmla="*/ 28575 h 152400"/>
              <a:gd name="connsiteX4" fmla="*/ 38100 w 190500"/>
              <a:gd name="connsiteY4" fmla="*/ 28575 h 152400"/>
              <a:gd name="connsiteX5" fmla="*/ 19050 w 190500"/>
              <a:gd name="connsiteY5" fmla="*/ 47625 h 152400"/>
              <a:gd name="connsiteX6" fmla="*/ 38100 w 190500"/>
              <a:gd name="connsiteY6" fmla="*/ 66675 h 152400"/>
              <a:gd name="connsiteX7" fmla="*/ 59531 w 190500"/>
              <a:gd name="connsiteY7" fmla="*/ 66675 h 152400"/>
              <a:gd name="connsiteX8" fmla="*/ 59531 w 190500"/>
              <a:gd name="connsiteY8" fmla="*/ 152400 h 152400"/>
              <a:gd name="connsiteX9" fmla="*/ 30956 w 190500"/>
              <a:gd name="connsiteY9" fmla="*/ 152400 h 152400"/>
              <a:gd name="connsiteX10" fmla="*/ 0 w 190500"/>
              <a:gd name="connsiteY10" fmla="*/ 121444 h 152400"/>
              <a:gd name="connsiteX11" fmla="*/ 0 w 190500"/>
              <a:gd name="connsiteY11" fmla="*/ 30956 h 152400"/>
              <a:gd name="connsiteX12" fmla="*/ 69056 w 190500"/>
              <a:gd name="connsiteY12" fmla="*/ 152400 h 152400"/>
              <a:gd name="connsiteX13" fmla="*/ 69056 w 190500"/>
              <a:gd name="connsiteY13" fmla="*/ 66675 h 152400"/>
              <a:gd name="connsiteX14" fmla="*/ 76200 w 190500"/>
              <a:gd name="connsiteY14" fmla="*/ 66675 h 152400"/>
              <a:gd name="connsiteX15" fmla="*/ 76200 w 190500"/>
              <a:gd name="connsiteY15" fmla="*/ 76200 h 152400"/>
              <a:gd name="connsiteX16" fmla="*/ 95250 w 190500"/>
              <a:gd name="connsiteY16" fmla="*/ 95250 h 152400"/>
              <a:gd name="connsiteX17" fmla="*/ 104775 w 190500"/>
              <a:gd name="connsiteY17" fmla="*/ 95250 h 152400"/>
              <a:gd name="connsiteX18" fmla="*/ 104775 w 190500"/>
              <a:gd name="connsiteY18" fmla="*/ 104775 h 152400"/>
              <a:gd name="connsiteX19" fmla="*/ 121444 w 190500"/>
              <a:gd name="connsiteY19" fmla="*/ 123682 h 152400"/>
              <a:gd name="connsiteX20" fmla="*/ 121444 w 190500"/>
              <a:gd name="connsiteY20" fmla="*/ 152400 h 152400"/>
              <a:gd name="connsiteX21" fmla="*/ 69056 w 190500"/>
              <a:gd name="connsiteY21" fmla="*/ 152400 h 152400"/>
              <a:gd name="connsiteX22" fmla="*/ 95250 w 190500"/>
              <a:gd name="connsiteY22" fmla="*/ 57150 h 152400"/>
              <a:gd name="connsiteX23" fmla="*/ 121444 w 190500"/>
              <a:gd name="connsiteY23" fmla="*/ 57150 h 152400"/>
              <a:gd name="connsiteX24" fmla="*/ 121444 w 190500"/>
              <a:gd name="connsiteY24" fmla="*/ 0 h 152400"/>
              <a:gd name="connsiteX25" fmla="*/ 69056 w 190500"/>
              <a:gd name="connsiteY25" fmla="*/ 0 h 152400"/>
              <a:gd name="connsiteX26" fmla="*/ 69056 w 190500"/>
              <a:gd name="connsiteY26" fmla="*/ 28575 h 152400"/>
              <a:gd name="connsiteX27" fmla="*/ 76200 w 190500"/>
              <a:gd name="connsiteY27" fmla="*/ 28575 h 152400"/>
              <a:gd name="connsiteX28" fmla="*/ 95250 w 190500"/>
              <a:gd name="connsiteY28" fmla="*/ 47625 h 152400"/>
              <a:gd name="connsiteX29" fmla="*/ 95250 w 190500"/>
              <a:gd name="connsiteY29" fmla="*/ 57150 h 152400"/>
              <a:gd name="connsiteX30" fmla="*/ 152400 w 190500"/>
              <a:gd name="connsiteY30" fmla="*/ 123825 h 152400"/>
              <a:gd name="connsiteX31" fmla="*/ 130969 w 190500"/>
              <a:gd name="connsiteY31" fmla="*/ 123825 h 152400"/>
              <a:gd name="connsiteX32" fmla="*/ 130969 w 190500"/>
              <a:gd name="connsiteY32" fmla="*/ 152400 h 152400"/>
              <a:gd name="connsiteX33" fmla="*/ 159544 w 190500"/>
              <a:gd name="connsiteY33" fmla="*/ 152400 h 152400"/>
              <a:gd name="connsiteX34" fmla="*/ 190500 w 190500"/>
              <a:gd name="connsiteY34" fmla="*/ 121444 h 152400"/>
              <a:gd name="connsiteX35" fmla="*/ 190500 w 190500"/>
              <a:gd name="connsiteY35" fmla="*/ 30956 h 152400"/>
              <a:gd name="connsiteX36" fmla="*/ 159544 w 190500"/>
              <a:gd name="connsiteY36" fmla="*/ 0 h 152400"/>
              <a:gd name="connsiteX37" fmla="*/ 130969 w 190500"/>
              <a:gd name="connsiteY37" fmla="*/ 0 h 152400"/>
              <a:gd name="connsiteX38" fmla="*/ 130969 w 190500"/>
              <a:gd name="connsiteY38" fmla="*/ 57150 h 152400"/>
              <a:gd name="connsiteX39" fmla="*/ 133350 w 190500"/>
              <a:gd name="connsiteY39" fmla="*/ 57150 h 152400"/>
              <a:gd name="connsiteX40" fmla="*/ 152400 w 190500"/>
              <a:gd name="connsiteY40" fmla="*/ 76200 h 152400"/>
              <a:gd name="connsiteX41" fmla="*/ 152400 w 190500"/>
              <a:gd name="connsiteY41" fmla="*/ 85725 h 152400"/>
              <a:gd name="connsiteX42" fmla="*/ 171450 w 190500"/>
              <a:gd name="connsiteY42" fmla="*/ 104775 h 152400"/>
              <a:gd name="connsiteX43" fmla="*/ 152400 w 190500"/>
              <a:gd name="connsiteY43" fmla="*/ 123825 h 152400"/>
              <a:gd name="connsiteX44" fmla="*/ 38100 w 190500"/>
              <a:gd name="connsiteY44" fmla="*/ 38100 h 152400"/>
              <a:gd name="connsiteX45" fmla="*/ 28575 w 190500"/>
              <a:gd name="connsiteY45" fmla="*/ 47625 h 152400"/>
              <a:gd name="connsiteX46" fmla="*/ 38100 w 190500"/>
              <a:gd name="connsiteY46" fmla="*/ 57150 h 152400"/>
              <a:gd name="connsiteX47" fmla="*/ 76200 w 190500"/>
              <a:gd name="connsiteY47" fmla="*/ 57150 h 152400"/>
              <a:gd name="connsiteX48" fmla="*/ 85725 w 190500"/>
              <a:gd name="connsiteY48" fmla="*/ 47625 h 152400"/>
              <a:gd name="connsiteX49" fmla="*/ 76200 w 190500"/>
              <a:gd name="connsiteY49" fmla="*/ 38100 h 152400"/>
              <a:gd name="connsiteX50" fmla="*/ 38100 w 190500"/>
              <a:gd name="connsiteY50" fmla="*/ 38100 h 152400"/>
              <a:gd name="connsiteX51" fmla="*/ 85725 w 190500"/>
              <a:gd name="connsiteY51" fmla="*/ 76200 h 152400"/>
              <a:gd name="connsiteX52" fmla="*/ 95250 w 190500"/>
              <a:gd name="connsiteY52" fmla="*/ 66675 h 152400"/>
              <a:gd name="connsiteX53" fmla="*/ 133350 w 190500"/>
              <a:gd name="connsiteY53" fmla="*/ 66675 h 152400"/>
              <a:gd name="connsiteX54" fmla="*/ 142875 w 190500"/>
              <a:gd name="connsiteY54" fmla="*/ 76200 h 152400"/>
              <a:gd name="connsiteX55" fmla="*/ 133350 w 190500"/>
              <a:gd name="connsiteY55" fmla="*/ 85725 h 152400"/>
              <a:gd name="connsiteX56" fmla="*/ 95250 w 190500"/>
              <a:gd name="connsiteY56" fmla="*/ 85725 h 152400"/>
              <a:gd name="connsiteX57" fmla="*/ 85725 w 190500"/>
              <a:gd name="connsiteY57" fmla="*/ 76200 h 152400"/>
              <a:gd name="connsiteX58" fmla="*/ 123825 w 190500"/>
              <a:gd name="connsiteY58" fmla="*/ 95250 h 152400"/>
              <a:gd name="connsiteX59" fmla="*/ 114300 w 190500"/>
              <a:gd name="connsiteY59" fmla="*/ 104775 h 152400"/>
              <a:gd name="connsiteX60" fmla="*/ 123825 w 190500"/>
              <a:gd name="connsiteY60" fmla="*/ 114300 h 152400"/>
              <a:gd name="connsiteX61" fmla="*/ 152400 w 190500"/>
              <a:gd name="connsiteY61" fmla="*/ 114300 h 152400"/>
              <a:gd name="connsiteX62" fmla="*/ 161925 w 190500"/>
              <a:gd name="connsiteY62" fmla="*/ 104775 h 152400"/>
              <a:gd name="connsiteX63" fmla="*/ 152400 w 190500"/>
              <a:gd name="connsiteY63" fmla="*/ 95250 h 152400"/>
              <a:gd name="connsiteX64" fmla="*/ 123825 w 190500"/>
              <a:gd name="connsiteY64" fmla="*/ 9525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90500" h="152400">
                <a:moveTo>
                  <a:pt x="0" y="30956"/>
                </a:moveTo>
                <a:cubicBezTo>
                  <a:pt x="0" y="13860"/>
                  <a:pt x="13860" y="0"/>
                  <a:pt x="30956" y="0"/>
                </a:cubicBezTo>
                <a:lnTo>
                  <a:pt x="59531" y="0"/>
                </a:lnTo>
                <a:lnTo>
                  <a:pt x="59531" y="28575"/>
                </a:lnTo>
                <a:lnTo>
                  <a:pt x="38100" y="28575"/>
                </a:lnTo>
                <a:cubicBezTo>
                  <a:pt x="27579" y="28575"/>
                  <a:pt x="19050" y="37104"/>
                  <a:pt x="19050" y="47625"/>
                </a:cubicBezTo>
                <a:cubicBezTo>
                  <a:pt x="19050" y="58146"/>
                  <a:pt x="27579" y="66675"/>
                  <a:pt x="38100" y="66675"/>
                </a:cubicBezTo>
                <a:lnTo>
                  <a:pt x="59531" y="66675"/>
                </a:lnTo>
                <a:lnTo>
                  <a:pt x="59531" y="152400"/>
                </a:lnTo>
                <a:lnTo>
                  <a:pt x="30956" y="152400"/>
                </a:lnTo>
                <a:cubicBezTo>
                  <a:pt x="13860" y="152400"/>
                  <a:pt x="0" y="138540"/>
                  <a:pt x="0" y="121444"/>
                </a:cubicBezTo>
                <a:lnTo>
                  <a:pt x="0" y="30956"/>
                </a:lnTo>
                <a:close/>
                <a:moveTo>
                  <a:pt x="69056" y="152400"/>
                </a:moveTo>
                <a:lnTo>
                  <a:pt x="69056" y="66675"/>
                </a:lnTo>
                <a:lnTo>
                  <a:pt x="76200" y="66675"/>
                </a:lnTo>
                <a:lnTo>
                  <a:pt x="76200" y="76200"/>
                </a:lnTo>
                <a:cubicBezTo>
                  <a:pt x="76200" y="86721"/>
                  <a:pt x="84729" y="95250"/>
                  <a:pt x="95250" y="95250"/>
                </a:cubicBezTo>
                <a:lnTo>
                  <a:pt x="104775" y="95250"/>
                </a:lnTo>
                <a:lnTo>
                  <a:pt x="104775" y="104775"/>
                </a:lnTo>
                <a:cubicBezTo>
                  <a:pt x="104772" y="114378"/>
                  <a:pt x="111916" y="122482"/>
                  <a:pt x="121444" y="123682"/>
                </a:cubicBezTo>
                <a:lnTo>
                  <a:pt x="121444" y="152400"/>
                </a:lnTo>
                <a:lnTo>
                  <a:pt x="69056" y="152400"/>
                </a:lnTo>
                <a:close/>
                <a:moveTo>
                  <a:pt x="95250" y="57150"/>
                </a:moveTo>
                <a:lnTo>
                  <a:pt x="121444" y="57150"/>
                </a:lnTo>
                <a:lnTo>
                  <a:pt x="121444" y="0"/>
                </a:lnTo>
                <a:lnTo>
                  <a:pt x="69056" y="0"/>
                </a:lnTo>
                <a:lnTo>
                  <a:pt x="69056" y="28575"/>
                </a:lnTo>
                <a:lnTo>
                  <a:pt x="76200" y="28575"/>
                </a:lnTo>
                <a:cubicBezTo>
                  <a:pt x="86721" y="28575"/>
                  <a:pt x="95250" y="37104"/>
                  <a:pt x="95250" y="47625"/>
                </a:cubicBezTo>
                <a:lnTo>
                  <a:pt x="95250" y="57150"/>
                </a:lnTo>
                <a:close/>
                <a:moveTo>
                  <a:pt x="152400" y="123825"/>
                </a:moveTo>
                <a:lnTo>
                  <a:pt x="130969" y="123825"/>
                </a:lnTo>
                <a:lnTo>
                  <a:pt x="130969" y="152400"/>
                </a:lnTo>
                <a:lnTo>
                  <a:pt x="159544" y="152400"/>
                </a:lnTo>
                <a:cubicBezTo>
                  <a:pt x="176640" y="152400"/>
                  <a:pt x="190500" y="138540"/>
                  <a:pt x="190500" y="121444"/>
                </a:cubicBezTo>
                <a:lnTo>
                  <a:pt x="190500" y="30956"/>
                </a:lnTo>
                <a:cubicBezTo>
                  <a:pt x="190500" y="13860"/>
                  <a:pt x="176640" y="0"/>
                  <a:pt x="159544" y="0"/>
                </a:cubicBezTo>
                <a:lnTo>
                  <a:pt x="130969" y="0"/>
                </a:lnTo>
                <a:lnTo>
                  <a:pt x="130969" y="57150"/>
                </a:lnTo>
                <a:lnTo>
                  <a:pt x="133350" y="57150"/>
                </a:lnTo>
                <a:cubicBezTo>
                  <a:pt x="143871" y="57150"/>
                  <a:pt x="152400" y="65679"/>
                  <a:pt x="152400" y="76200"/>
                </a:cubicBezTo>
                <a:lnTo>
                  <a:pt x="152400" y="85725"/>
                </a:lnTo>
                <a:cubicBezTo>
                  <a:pt x="162921" y="85725"/>
                  <a:pt x="171450" y="94254"/>
                  <a:pt x="171450" y="104775"/>
                </a:cubicBezTo>
                <a:cubicBezTo>
                  <a:pt x="171450" y="115296"/>
                  <a:pt x="162921" y="123825"/>
                  <a:pt x="152400" y="123825"/>
                </a:cubicBezTo>
                <a:close/>
                <a:moveTo>
                  <a:pt x="38100" y="38100"/>
                </a:moveTo>
                <a:cubicBezTo>
                  <a:pt x="32840" y="38100"/>
                  <a:pt x="28575" y="42364"/>
                  <a:pt x="28575" y="47625"/>
                </a:cubicBezTo>
                <a:cubicBezTo>
                  <a:pt x="28575" y="52886"/>
                  <a:pt x="32840" y="57150"/>
                  <a:pt x="38100" y="57150"/>
                </a:cubicBezTo>
                <a:lnTo>
                  <a:pt x="76200" y="57150"/>
                </a:lnTo>
                <a:cubicBezTo>
                  <a:pt x="81461" y="57150"/>
                  <a:pt x="85725" y="52886"/>
                  <a:pt x="85725" y="47625"/>
                </a:cubicBezTo>
                <a:cubicBezTo>
                  <a:pt x="85725" y="42364"/>
                  <a:pt x="81461" y="38100"/>
                  <a:pt x="76200" y="38100"/>
                </a:cubicBezTo>
                <a:lnTo>
                  <a:pt x="38100" y="38100"/>
                </a:lnTo>
                <a:close/>
                <a:moveTo>
                  <a:pt x="85725" y="76200"/>
                </a:moveTo>
                <a:cubicBezTo>
                  <a:pt x="85725" y="70939"/>
                  <a:pt x="89989" y="66675"/>
                  <a:pt x="95250" y="66675"/>
                </a:cubicBezTo>
                <a:lnTo>
                  <a:pt x="133350" y="66675"/>
                </a:lnTo>
                <a:cubicBezTo>
                  <a:pt x="138611" y="66675"/>
                  <a:pt x="142875" y="70939"/>
                  <a:pt x="142875" y="76200"/>
                </a:cubicBezTo>
                <a:cubicBezTo>
                  <a:pt x="142875" y="81461"/>
                  <a:pt x="138611" y="85725"/>
                  <a:pt x="133350" y="85725"/>
                </a:cubicBezTo>
                <a:lnTo>
                  <a:pt x="95250" y="85725"/>
                </a:lnTo>
                <a:cubicBezTo>
                  <a:pt x="89989" y="85725"/>
                  <a:pt x="85725" y="81461"/>
                  <a:pt x="85725" y="76200"/>
                </a:cubicBezTo>
                <a:close/>
                <a:moveTo>
                  <a:pt x="123825" y="95250"/>
                </a:moveTo>
                <a:cubicBezTo>
                  <a:pt x="118564" y="95250"/>
                  <a:pt x="114300" y="99514"/>
                  <a:pt x="114300" y="104775"/>
                </a:cubicBezTo>
                <a:cubicBezTo>
                  <a:pt x="114300" y="110036"/>
                  <a:pt x="118564" y="114300"/>
                  <a:pt x="123825" y="114300"/>
                </a:cubicBezTo>
                <a:lnTo>
                  <a:pt x="152400" y="114300"/>
                </a:lnTo>
                <a:cubicBezTo>
                  <a:pt x="157661" y="114300"/>
                  <a:pt x="161925" y="110036"/>
                  <a:pt x="161925" y="104775"/>
                </a:cubicBezTo>
                <a:cubicBezTo>
                  <a:pt x="161925" y="99514"/>
                  <a:pt x="157661" y="95250"/>
                  <a:pt x="152400" y="95250"/>
                </a:cubicBezTo>
                <a:lnTo>
                  <a:pt x="123825" y="95250"/>
                </a:lnTo>
                <a:close/>
              </a:path>
            </a:pathLst>
          </a:custGeom>
          <a:solidFill>
            <a:schemeClr val="tx1"/>
          </a:solidFill>
          <a:ln w="1508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71" name="Freeform: Shape 170">
            <a:extLst>
              <a:ext uri="{FF2B5EF4-FFF2-40B4-BE49-F238E27FC236}">
                <a16:creationId xmlns:a16="http://schemas.microsoft.com/office/drawing/2014/main" id="{C5830B40-FB42-E865-56C7-DEFC5A4EBA68}"/>
              </a:ext>
              <a:ext uri="{C183D7F6-B498-43B3-948B-1728B52AA6E4}">
                <adec:decorative xmlns:adec="http://schemas.microsoft.com/office/drawing/2017/decorative" val="1"/>
              </a:ext>
            </a:extLst>
          </p:cNvPr>
          <p:cNvSpPr>
            <a:spLocks noChangeAspect="1"/>
          </p:cNvSpPr>
          <p:nvPr/>
        </p:nvSpPr>
        <p:spPr>
          <a:xfrm>
            <a:off x="10127774" y="2428920"/>
            <a:ext cx="138112" cy="172640"/>
          </a:xfrm>
          <a:custGeom>
            <a:avLst/>
            <a:gdLst>
              <a:gd name="connsiteX0" fmla="*/ 130456 w 219716"/>
              <a:gd name="connsiteY0" fmla="*/ 6866 h 274645"/>
              <a:gd name="connsiteX1" fmla="*/ 212850 w 219716"/>
              <a:gd name="connsiteY1" fmla="*/ 89260 h 274645"/>
              <a:gd name="connsiteX2" fmla="*/ 137322 w 219716"/>
              <a:gd name="connsiteY2" fmla="*/ 89260 h 274645"/>
              <a:gd name="connsiteX3" fmla="*/ 130456 w 219716"/>
              <a:gd name="connsiteY3" fmla="*/ 82393 h 274645"/>
              <a:gd name="connsiteX4" fmla="*/ 27465 w 219716"/>
              <a:gd name="connsiteY4" fmla="*/ 0 h 274645"/>
              <a:gd name="connsiteX5" fmla="*/ 109858 w 219716"/>
              <a:gd name="connsiteY5" fmla="*/ 0 h 274645"/>
              <a:gd name="connsiteX6" fmla="*/ 109858 w 219716"/>
              <a:gd name="connsiteY6" fmla="*/ 82394 h 274645"/>
              <a:gd name="connsiteX7" fmla="*/ 137323 w 219716"/>
              <a:gd name="connsiteY7" fmla="*/ 109858 h 274645"/>
              <a:gd name="connsiteX8" fmla="*/ 219716 w 219716"/>
              <a:gd name="connsiteY8" fmla="*/ 109858 h 274645"/>
              <a:gd name="connsiteX9" fmla="*/ 219716 w 219716"/>
              <a:gd name="connsiteY9" fmla="*/ 247181 h 274645"/>
              <a:gd name="connsiteX10" fmla="*/ 192252 w 219716"/>
              <a:gd name="connsiteY10" fmla="*/ 274645 h 274645"/>
              <a:gd name="connsiteX11" fmla="*/ 27465 w 219716"/>
              <a:gd name="connsiteY11" fmla="*/ 274645 h 274645"/>
              <a:gd name="connsiteX12" fmla="*/ 0 w 219716"/>
              <a:gd name="connsiteY12" fmla="*/ 247181 h 274645"/>
              <a:gd name="connsiteX13" fmla="*/ 0 w 219716"/>
              <a:gd name="connsiteY13" fmla="*/ 27465 h 274645"/>
              <a:gd name="connsiteX14" fmla="*/ 27465 w 219716"/>
              <a:gd name="connsiteY14" fmla="*/ 0 h 274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9716" h="274645">
                <a:moveTo>
                  <a:pt x="130456" y="6866"/>
                </a:moveTo>
                <a:lnTo>
                  <a:pt x="212850" y="89260"/>
                </a:lnTo>
                <a:lnTo>
                  <a:pt x="137322" y="89260"/>
                </a:lnTo>
                <a:cubicBezTo>
                  <a:pt x="133531" y="89260"/>
                  <a:pt x="130456" y="86185"/>
                  <a:pt x="130456" y="82393"/>
                </a:cubicBezTo>
                <a:close/>
                <a:moveTo>
                  <a:pt x="27465" y="0"/>
                </a:moveTo>
                <a:lnTo>
                  <a:pt x="109858" y="0"/>
                </a:lnTo>
                <a:lnTo>
                  <a:pt x="109858" y="82394"/>
                </a:lnTo>
                <a:cubicBezTo>
                  <a:pt x="109858" y="97562"/>
                  <a:pt x="122154" y="109858"/>
                  <a:pt x="137323" y="109858"/>
                </a:cubicBezTo>
                <a:lnTo>
                  <a:pt x="219716" y="109858"/>
                </a:lnTo>
                <a:lnTo>
                  <a:pt x="219716" y="247181"/>
                </a:lnTo>
                <a:cubicBezTo>
                  <a:pt x="219716" y="262349"/>
                  <a:pt x="207420" y="274645"/>
                  <a:pt x="192252" y="274645"/>
                </a:cubicBezTo>
                <a:lnTo>
                  <a:pt x="27465" y="274645"/>
                </a:lnTo>
                <a:cubicBezTo>
                  <a:pt x="12296" y="274645"/>
                  <a:pt x="0" y="262349"/>
                  <a:pt x="0" y="247181"/>
                </a:cubicBezTo>
                <a:lnTo>
                  <a:pt x="0" y="27465"/>
                </a:lnTo>
                <a:cubicBezTo>
                  <a:pt x="0" y="12296"/>
                  <a:pt x="12296" y="0"/>
                  <a:pt x="27465" y="0"/>
                </a:cubicBezTo>
                <a:close/>
              </a:path>
            </a:pathLst>
          </a:custGeom>
          <a:solidFill>
            <a:schemeClr val="tx1"/>
          </a:solidFill>
          <a:ln w="1508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grpSp>
        <p:nvGrpSpPr>
          <p:cNvPr id="173" name="Group 172">
            <a:extLst>
              <a:ext uri="{FF2B5EF4-FFF2-40B4-BE49-F238E27FC236}">
                <a16:creationId xmlns:a16="http://schemas.microsoft.com/office/drawing/2014/main" id="{47480B31-FBD2-5F52-432E-DD540D82E8C3}"/>
              </a:ext>
              <a:ext uri="{C183D7F6-B498-43B3-948B-1728B52AA6E4}">
                <adec:decorative xmlns:adec="http://schemas.microsoft.com/office/drawing/2017/decorative" val="1"/>
              </a:ext>
            </a:extLst>
          </p:cNvPr>
          <p:cNvGrpSpPr>
            <a:grpSpLocks/>
          </p:cNvGrpSpPr>
          <p:nvPr/>
        </p:nvGrpSpPr>
        <p:grpSpPr>
          <a:xfrm>
            <a:off x="2663790" y="2428920"/>
            <a:ext cx="146629" cy="172640"/>
            <a:chOff x="730791" y="834005"/>
            <a:chExt cx="486177" cy="579626"/>
          </a:xfrm>
          <a:solidFill>
            <a:schemeClr val="tx1"/>
          </a:solidFill>
        </p:grpSpPr>
        <p:sp>
          <p:nvSpPr>
            <p:cNvPr id="174" name="Freeform 32">
              <a:extLst>
                <a:ext uri="{FF2B5EF4-FFF2-40B4-BE49-F238E27FC236}">
                  <a16:creationId xmlns:a16="http://schemas.microsoft.com/office/drawing/2014/main" id="{705894C9-FD69-1365-BA4B-FC7889F9011A}"/>
                </a:ext>
              </a:extLst>
            </p:cNvPr>
            <p:cNvSpPr/>
            <p:nvPr/>
          </p:nvSpPr>
          <p:spPr>
            <a:xfrm>
              <a:off x="730791" y="834005"/>
              <a:ext cx="486177" cy="579626"/>
            </a:xfrm>
            <a:custGeom>
              <a:avLst/>
              <a:gdLst>
                <a:gd name="connsiteX0" fmla="*/ 461431 w 486177"/>
                <a:gd name="connsiteY0" fmla="*/ 106206 h 579626"/>
                <a:gd name="connsiteX1" fmla="*/ 263402 w 486177"/>
                <a:gd name="connsiteY1" fmla="*/ 9303 h 579626"/>
                <a:gd name="connsiteX2" fmla="*/ 225562 w 486177"/>
                <a:gd name="connsiteY2" fmla="*/ 6516 h 579626"/>
                <a:gd name="connsiteX3" fmla="*/ 222776 w 486177"/>
                <a:gd name="connsiteY3" fmla="*/ 9303 h 579626"/>
                <a:gd name="connsiteX4" fmla="*/ 24747 w 486177"/>
                <a:gd name="connsiteY4" fmla="*/ 106206 h 579626"/>
                <a:gd name="connsiteX5" fmla="*/ 1 w 486177"/>
                <a:gd name="connsiteY5" fmla="*/ 133586 h 579626"/>
                <a:gd name="connsiteX6" fmla="*/ 1 w 486177"/>
                <a:gd name="connsiteY6" fmla="*/ 202666 h 579626"/>
                <a:gd name="connsiteX7" fmla="*/ 228136 w 486177"/>
                <a:gd name="connsiteY7" fmla="*/ 575236 h 579626"/>
                <a:gd name="connsiteX8" fmla="*/ 258042 w 486177"/>
                <a:gd name="connsiteY8" fmla="*/ 575236 h 579626"/>
                <a:gd name="connsiteX9" fmla="*/ 486177 w 486177"/>
                <a:gd name="connsiteY9" fmla="*/ 202666 h 579626"/>
                <a:gd name="connsiteX10" fmla="*/ 486177 w 486177"/>
                <a:gd name="connsiteY10" fmla="*/ 133586 h 579626"/>
                <a:gd name="connsiteX11" fmla="*/ 461431 w 486177"/>
                <a:gd name="connsiteY11" fmla="*/ 106206 h 579626"/>
                <a:gd name="connsiteX12" fmla="*/ 439661 w 486177"/>
                <a:gd name="connsiteY12" fmla="*/ 202666 h 579626"/>
                <a:gd name="connsiteX13" fmla="*/ 249204 w 486177"/>
                <a:gd name="connsiteY13" fmla="*/ 525242 h 579626"/>
                <a:gd name="connsiteX14" fmla="*/ 243093 w 486177"/>
                <a:gd name="connsiteY14" fmla="*/ 529472 h 579626"/>
                <a:gd name="connsiteX15" fmla="*/ 236988 w 486177"/>
                <a:gd name="connsiteY15" fmla="*/ 525242 h 579626"/>
                <a:gd name="connsiteX16" fmla="*/ 46509 w 486177"/>
                <a:gd name="connsiteY16" fmla="*/ 202666 h 579626"/>
                <a:gd name="connsiteX17" fmla="*/ 46509 w 486177"/>
                <a:gd name="connsiteY17" fmla="*/ 150776 h 579626"/>
                <a:gd name="connsiteX18" fmla="*/ 55555 w 486177"/>
                <a:gd name="connsiteY18" fmla="*/ 149344 h 579626"/>
                <a:gd name="connsiteX19" fmla="*/ 235815 w 486177"/>
                <a:gd name="connsiteY19" fmla="*/ 62038 h 579626"/>
                <a:gd name="connsiteX20" fmla="*/ 243085 w 486177"/>
                <a:gd name="connsiteY20" fmla="*/ 55340 h 579626"/>
                <a:gd name="connsiteX21" fmla="*/ 250363 w 486177"/>
                <a:gd name="connsiteY21" fmla="*/ 62038 h 579626"/>
                <a:gd name="connsiteX22" fmla="*/ 430616 w 486177"/>
                <a:gd name="connsiteY22" fmla="*/ 149344 h 579626"/>
                <a:gd name="connsiteX23" fmla="*/ 439661 w 486177"/>
                <a:gd name="connsiteY23" fmla="*/ 150776 h 57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86177" h="579626">
                  <a:moveTo>
                    <a:pt x="461431" y="106206"/>
                  </a:moveTo>
                  <a:cubicBezTo>
                    <a:pt x="385528" y="100160"/>
                    <a:pt x="314751" y="65526"/>
                    <a:pt x="263402" y="9303"/>
                  </a:cubicBezTo>
                  <a:cubicBezTo>
                    <a:pt x="253722" y="-1915"/>
                    <a:pt x="236781" y="-3163"/>
                    <a:pt x="225562" y="6516"/>
                  </a:cubicBezTo>
                  <a:cubicBezTo>
                    <a:pt x="224566" y="7376"/>
                    <a:pt x="223635" y="8307"/>
                    <a:pt x="222776" y="9303"/>
                  </a:cubicBezTo>
                  <a:cubicBezTo>
                    <a:pt x="171427" y="65526"/>
                    <a:pt x="100650" y="100160"/>
                    <a:pt x="24747" y="106206"/>
                  </a:cubicBezTo>
                  <a:cubicBezTo>
                    <a:pt x="10643" y="107528"/>
                    <a:pt x="-106" y="119420"/>
                    <a:pt x="1" y="133586"/>
                  </a:cubicBezTo>
                  <a:lnTo>
                    <a:pt x="1" y="202666"/>
                  </a:lnTo>
                  <a:cubicBezTo>
                    <a:pt x="1" y="352848"/>
                    <a:pt x="95516" y="490227"/>
                    <a:pt x="228136" y="575236"/>
                  </a:cubicBezTo>
                  <a:cubicBezTo>
                    <a:pt x="237245" y="581090"/>
                    <a:pt x="248933" y="581090"/>
                    <a:pt x="258042" y="575236"/>
                  </a:cubicBezTo>
                  <a:cubicBezTo>
                    <a:pt x="390662" y="490205"/>
                    <a:pt x="486177" y="352848"/>
                    <a:pt x="486177" y="202666"/>
                  </a:cubicBezTo>
                  <a:lnTo>
                    <a:pt x="486177" y="133586"/>
                  </a:lnTo>
                  <a:cubicBezTo>
                    <a:pt x="486284" y="119420"/>
                    <a:pt x="475535" y="107528"/>
                    <a:pt x="461431" y="106206"/>
                  </a:cubicBezTo>
                  <a:close/>
                  <a:moveTo>
                    <a:pt x="439661" y="202666"/>
                  </a:moveTo>
                  <a:cubicBezTo>
                    <a:pt x="439661" y="322176"/>
                    <a:pt x="368463" y="442738"/>
                    <a:pt x="249204" y="525242"/>
                  </a:cubicBezTo>
                  <a:lnTo>
                    <a:pt x="243093" y="529472"/>
                  </a:lnTo>
                  <a:lnTo>
                    <a:pt x="236988" y="525242"/>
                  </a:lnTo>
                  <a:cubicBezTo>
                    <a:pt x="117722" y="442730"/>
                    <a:pt x="46509" y="322140"/>
                    <a:pt x="46509" y="202666"/>
                  </a:cubicBezTo>
                  <a:lnTo>
                    <a:pt x="46509" y="150776"/>
                  </a:lnTo>
                  <a:lnTo>
                    <a:pt x="55555" y="149344"/>
                  </a:lnTo>
                  <a:cubicBezTo>
                    <a:pt x="122946" y="138688"/>
                    <a:pt x="185672" y="108307"/>
                    <a:pt x="235815" y="62038"/>
                  </a:cubicBezTo>
                  <a:lnTo>
                    <a:pt x="243085" y="55340"/>
                  </a:lnTo>
                  <a:lnTo>
                    <a:pt x="250363" y="62038"/>
                  </a:lnTo>
                  <a:cubicBezTo>
                    <a:pt x="300504" y="108307"/>
                    <a:pt x="363226" y="138688"/>
                    <a:pt x="430616" y="149344"/>
                  </a:cubicBezTo>
                  <a:lnTo>
                    <a:pt x="439661" y="150776"/>
                  </a:lnTo>
                  <a:close/>
                </a:path>
              </a:pathLst>
            </a:custGeom>
            <a:grpFill/>
            <a:ln w="43259"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175" name="Freeform 33">
              <a:extLst>
                <a:ext uri="{FF2B5EF4-FFF2-40B4-BE49-F238E27FC236}">
                  <a16:creationId xmlns:a16="http://schemas.microsoft.com/office/drawing/2014/main" id="{2B9A36F3-1277-1B78-93E2-BEB20CC94052}"/>
                </a:ext>
              </a:extLst>
            </p:cNvPr>
            <p:cNvSpPr/>
            <p:nvPr/>
          </p:nvSpPr>
          <p:spPr>
            <a:xfrm>
              <a:off x="798770" y="918363"/>
              <a:ext cx="350214" cy="418943"/>
            </a:xfrm>
            <a:custGeom>
              <a:avLst/>
              <a:gdLst>
                <a:gd name="connsiteX0" fmla="*/ 175107 w 350214"/>
                <a:gd name="connsiteY0" fmla="*/ 0 h 418943"/>
                <a:gd name="connsiteX1" fmla="*/ 0 w 350214"/>
                <a:gd name="connsiteY1" fmla="*/ 84616 h 418943"/>
                <a:gd name="connsiteX2" fmla="*/ 0 w 350214"/>
                <a:gd name="connsiteY2" fmla="*/ 118308 h 418943"/>
                <a:gd name="connsiteX3" fmla="*/ 175114 w 350214"/>
                <a:gd name="connsiteY3" fmla="*/ 418943 h 418943"/>
                <a:gd name="connsiteX4" fmla="*/ 350214 w 350214"/>
                <a:gd name="connsiteY4" fmla="*/ 118308 h 418943"/>
                <a:gd name="connsiteX5" fmla="*/ 350214 w 350214"/>
                <a:gd name="connsiteY5" fmla="*/ 84616 h 418943"/>
                <a:gd name="connsiteX6" fmla="*/ 175107 w 350214"/>
                <a:gd name="connsiteY6" fmla="*/ 0 h 418943"/>
                <a:gd name="connsiteX7" fmla="*/ 156730 w 350214"/>
                <a:gd name="connsiteY7" fmla="*/ 279417 h 418943"/>
                <a:gd name="connsiteX8" fmla="*/ 84365 w 350214"/>
                <a:gd name="connsiteY8" fmla="*/ 207046 h 418943"/>
                <a:gd name="connsiteX9" fmla="*/ 108954 w 350214"/>
                <a:gd name="connsiteY9" fmla="*/ 182457 h 418943"/>
                <a:gd name="connsiteX10" fmla="*/ 156730 w 350214"/>
                <a:gd name="connsiteY10" fmla="*/ 230232 h 418943"/>
                <a:gd name="connsiteX11" fmla="*/ 254570 w 350214"/>
                <a:gd name="connsiteY11" fmla="*/ 132391 h 418943"/>
                <a:gd name="connsiteX12" fmla="*/ 279159 w 350214"/>
                <a:gd name="connsiteY12" fmla="*/ 156987 h 418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214" h="418943">
                  <a:moveTo>
                    <a:pt x="175107" y="0"/>
                  </a:moveTo>
                  <a:cubicBezTo>
                    <a:pt x="125420" y="43455"/>
                    <a:pt x="64922" y="72689"/>
                    <a:pt x="0" y="84616"/>
                  </a:cubicBezTo>
                  <a:lnTo>
                    <a:pt x="0" y="118308"/>
                  </a:lnTo>
                  <a:cubicBezTo>
                    <a:pt x="0" y="228708"/>
                    <a:pt x="65315" y="340603"/>
                    <a:pt x="175114" y="418943"/>
                  </a:cubicBezTo>
                  <a:cubicBezTo>
                    <a:pt x="284899" y="340618"/>
                    <a:pt x="350214" y="228715"/>
                    <a:pt x="350214" y="118308"/>
                  </a:cubicBezTo>
                  <a:lnTo>
                    <a:pt x="350214" y="84616"/>
                  </a:lnTo>
                  <a:cubicBezTo>
                    <a:pt x="285292" y="72689"/>
                    <a:pt x="224794" y="43455"/>
                    <a:pt x="175107" y="0"/>
                  </a:cubicBezTo>
                  <a:close/>
                  <a:moveTo>
                    <a:pt x="156730" y="279417"/>
                  </a:moveTo>
                  <a:lnTo>
                    <a:pt x="84365" y="207046"/>
                  </a:lnTo>
                  <a:lnTo>
                    <a:pt x="108954" y="182457"/>
                  </a:lnTo>
                  <a:lnTo>
                    <a:pt x="156730" y="230232"/>
                  </a:lnTo>
                  <a:lnTo>
                    <a:pt x="254570" y="132391"/>
                  </a:lnTo>
                  <a:lnTo>
                    <a:pt x="279159" y="156987"/>
                  </a:lnTo>
                  <a:close/>
                </a:path>
              </a:pathLst>
            </a:custGeom>
            <a:grpFill/>
            <a:ln w="43259"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grpSp>
      <p:sp>
        <p:nvSpPr>
          <p:cNvPr id="2" name="Rectangle: Rounded Corners 1">
            <a:extLst>
              <a:ext uri="{FF2B5EF4-FFF2-40B4-BE49-F238E27FC236}">
                <a16:creationId xmlns:a16="http://schemas.microsoft.com/office/drawing/2014/main" id="{0855564E-781C-6B62-9BA5-415D5FDF8203}"/>
              </a:ext>
              <a:ext uri="{C183D7F6-B498-43B3-948B-1728B52AA6E4}">
                <adec:decorative xmlns:adec="http://schemas.microsoft.com/office/drawing/2017/decorative" val="1"/>
              </a:ext>
            </a:extLst>
          </p:cNvPr>
          <p:cNvSpPr/>
          <p:nvPr/>
        </p:nvSpPr>
        <p:spPr bwMode="auto">
          <a:xfrm>
            <a:off x="9917748" y="4296292"/>
            <a:ext cx="1691640" cy="1944234"/>
          </a:xfrm>
          <a:prstGeom prst="roundRect">
            <a:avLst>
              <a:gd name="adj" fmla="val 6164"/>
            </a:avLst>
          </a:prstGeom>
          <a:noFill/>
          <a:ln w="12700">
            <a:solidFill>
              <a:schemeClr val="tx1">
                <a:lumMod val="95000"/>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091F2C"/>
              </a:solidFill>
              <a:effectLst/>
              <a:uLnTx/>
              <a:uFillTx/>
              <a:latin typeface="Segoe UI"/>
              <a:ea typeface="+mn-ea"/>
              <a:cs typeface="Segoe UI" pitchFamily="34" charset="0"/>
            </a:endParaRPr>
          </a:p>
        </p:txBody>
      </p:sp>
      <p:sp>
        <p:nvSpPr>
          <p:cNvPr id="7" name="Oval 6">
            <a:extLst>
              <a:ext uri="{FF2B5EF4-FFF2-40B4-BE49-F238E27FC236}">
                <a16:creationId xmlns:a16="http://schemas.microsoft.com/office/drawing/2014/main" id="{D24B15C8-E642-7EA2-65DB-7E05F42335B6}"/>
              </a:ext>
              <a:ext uri="{C183D7F6-B498-43B3-948B-1728B52AA6E4}">
                <adec:decorative xmlns:adec="http://schemas.microsoft.com/office/drawing/2017/decorative" val="1"/>
              </a:ext>
            </a:extLst>
          </p:cNvPr>
          <p:cNvSpPr>
            <a:spLocks noChangeAspect="1"/>
          </p:cNvSpPr>
          <p:nvPr/>
        </p:nvSpPr>
        <p:spPr bwMode="auto">
          <a:xfrm>
            <a:off x="10011824" y="4453323"/>
            <a:ext cx="365760" cy="365760"/>
          </a:xfrm>
          <a:prstGeom prst="ellipse">
            <a:avLst/>
          </a:prstGeom>
          <a:solidFill>
            <a:schemeClr val="bg1"/>
          </a:solidFill>
          <a:ln w="25400" cmpd="sng">
            <a:solidFill>
              <a:schemeClr val="tx1">
                <a:alpha val="54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500" b="0" i="0" u="none" strike="noStrike" kern="1200" cap="none" spc="0" normalizeH="0" baseline="0" noProof="0" err="1">
              <a:ln>
                <a:noFill/>
              </a:ln>
              <a:solidFill>
                <a:srgbClr val="FFFFFF"/>
              </a:solidFill>
              <a:effectLst/>
              <a:uLnTx/>
              <a:uFillTx/>
              <a:latin typeface="Segoe UI Semibold"/>
              <a:ea typeface="+mn-ea"/>
              <a:cs typeface="Segoe UI" pitchFamily="34" charset="0"/>
            </a:endParaRPr>
          </a:p>
        </p:txBody>
      </p:sp>
      <p:pic>
        <p:nvPicPr>
          <p:cNvPr id="12" name="Graphic 11">
            <a:extLst>
              <a:ext uri="{FF2B5EF4-FFF2-40B4-BE49-F238E27FC236}">
                <a16:creationId xmlns:a16="http://schemas.microsoft.com/office/drawing/2014/main" id="{1B818BCE-9A2E-A205-487D-6BA6B1D827B8}"/>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087818" y="4530590"/>
            <a:ext cx="210312" cy="210312"/>
          </a:xfrm>
          <a:prstGeom prst="rect">
            <a:avLst/>
          </a:prstGeom>
        </p:spPr>
      </p:pic>
      <p:sp>
        <p:nvSpPr>
          <p:cNvPr id="5" name="Title 4">
            <a:extLst>
              <a:ext uri="{FF2B5EF4-FFF2-40B4-BE49-F238E27FC236}">
                <a16:creationId xmlns:a16="http://schemas.microsoft.com/office/drawing/2014/main" id="{2610E3D8-DB9B-E5CA-D2C2-B8D70611B292}"/>
              </a:ext>
            </a:extLst>
          </p:cNvPr>
          <p:cNvSpPr txBox="1">
            <a:spLocks noGrp="1"/>
          </p:cNvSpPr>
          <p:nvPr>
            <p:ph type="title" idx="4294967295"/>
          </p:nvPr>
        </p:nvSpPr>
        <p:spPr>
          <a:xfrm>
            <a:off x="588263" y="457200"/>
            <a:ext cx="7416646" cy="55399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defTabSz="932742">
              <a:lnSpc>
                <a:spcPct val="100000"/>
              </a:lnSpc>
              <a:spcBef>
                <a:spcPct val="0"/>
              </a:spcBef>
              <a:buNone/>
              <a:defRPr lang="en-US" sz="3600" b="1" cap="none" spc="-50" baseline="0" dirty="0" smtClean="0">
                <a:ln w="3175">
                  <a:noFill/>
                </a:ln>
                <a:effectLst/>
                <a:latin typeface="+mj-lt"/>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50" normalizeH="0" baseline="0" noProof="0">
                <a:ln w="3175">
                  <a:noFill/>
                </a:ln>
                <a:solidFill>
                  <a:schemeClr val="tx1"/>
                </a:solidFill>
                <a:effectLst/>
                <a:uLnTx/>
                <a:uFillTx/>
                <a:latin typeface="+mj-lt"/>
                <a:ea typeface="+mn-ea"/>
                <a:cs typeface="Segoe UI" pitchFamily="34" charset="0"/>
              </a:rPr>
              <a:t>Managed Security for Copilot Studio</a:t>
            </a:r>
          </a:p>
        </p:txBody>
      </p:sp>
      <p:sp>
        <p:nvSpPr>
          <p:cNvPr id="9" name="TextBox 8">
            <a:extLst>
              <a:ext uri="{FF2B5EF4-FFF2-40B4-BE49-F238E27FC236}">
                <a16:creationId xmlns:a16="http://schemas.microsoft.com/office/drawing/2014/main" id="{4A19E375-784E-0D94-7E04-E86A79A0721E}"/>
              </a:ext>
            </a:extLst>
          </p:cNvPr>
          <p:cNvSpPr txBox="1"/>
          <p:nvPr/>
        </p:nvSpPr>
        <p:spPr>
          <a:xfrm>
            <a:off x="596900" y="1567565"/>
            <a:ext cx="1691640" cy="369332"/>
          </a:xfrm>
          <a:prstGeom prst="rect">
            <a:avLst/>
          </a:prstGeom>
          <a:noFill/>
        </p:spPr>
        <p:txBody>
          <a:bodyPr wrap="square" lIns="0" tIns="0" rIns="0" bIns="0">
            <a:spAutoFit/>
          </a:bodyPr>
          <a:lstStyle/>
          <a:p>
            <a:pPr marL="0" marR="0" lvl="0" indent="0" algn="ctr" defTabSz="914367" rtl="0" eaLnBrk="1" fontAlgn="auto" latinLnBrk="0" hangingPunct="1">
              <a:lnSpc>
                <a:spcPct val="100000"/>
              </a:lnSpc>
              <a:spcBef>
                <a:spcPts val="120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egoe UI Semibold"/>
                <a:ea typeface="+mn-ea"/>
                <a:cs typeface="+mn-cs"/>
              </a:rPr>
              <a:t>How can I control and limit access to data?</a:t>
            </a:r>
          </a:p>
        </p:txBody>
      </p:sp>
      <p:sp>
        <p:nvSpPr>
          <p:cNvPr id="34" name="TextBox 33">
            <a:extLst>
              <a:ext uri="{FF2B5EF4-FFF2-40B4-BE49-F238E27FC236}">
                <a16:creationId xmlns:a16="http://schemas.microsoft.com/office/drawing/2014/main" id="{5B626BD3-04CB-8A68-2DC1-DB2634155875}"/>
              </a:ext>
            </a:extLst>
          </p:cNvPr>
          <p:cNvSpPr txBox="1"/>
          <p:nvPr/>
        </p:nvSpPr>
        <p:spPr>
          <a:xfrm>
            <a:off x="1133168" y="2361352"/>
            <a:ext cx="1051560" cy="307777"/>
          </a:xfrm>
          <a:prstGeom prst="rect">
            <a:avLst/>
          </a:prstGeom>
        </p:spPr>
        <p:txBody>
          <a:bodyPr vert="horz" wrap="square" lIns="0" tIns="0" rIns="0" bIns="0" rtlCol="0" anchor="ctr">
            <a:spAutoFit/>
          </a:bodyPr>
          <a:lstStyle>
            <a:lvl1pPr marL="176213" marR="0" indent="-176213" defTabSz="932742" fontAlgn="auto">
              <a:lnSpc>
                <a:spcPct val="100000"/>
              </a:lnSpc>
              <a:spcBef>
                <a:spcPct val="20000"/>
              </a:spcBef>
              <a:spcAft>
                <a:spcPts val="0"/>
              </a:spcAft>
              <a:buClrTx/>
              <a:buSzPct val="90000"/>
              <a:buFont typeface="Wingdings" panose="05000000000000000000" pitchFamily="2" charset="2"/>
              <a:buChar char=""/>
              <a:tabLst/>
              <a:defRPr lang="en-US" sz="2000" spc="0" baseline="0" dirty="0">
                <a:cs typeface="Segoe UI" panose="020B0502040204020203" pitchFamily="34" charset="0"/>
              </a:defRPr>
            </a:lvl1pPr>
            <a:lvl2pPr marL="398463" marR="0" indent="-169863" defTabSz="932742" fontAlgn="auto">
              <a:lnSpc>
                <a:spcPct val="100000"/>
              </a:lnSpc>
              <a:spcBef>
                <a:spcPct val="20000"/>
              </a:spcBef>
              <a:spcAft>
                <a:spcPts val="0"/>
              </a:spcAft>
              <a:buClrTx/>
              <a:buSzPct val="90000"/>
              <a:buFont typeface="Wingdings" panose="05000000000000000000" pitchFamily="2" charset="2"/>
              <a:buChar char=""/>
              <a:tabLst/>
              <a:defRPr lang="en-US" sz="1800" spc="0" baseline="0" dirty="0"/>
            </a:lvl2pPr>
            <a:lvl3pPr marL="555625" marR="0" indent="-157163" defTabSz="932742" fontAlgn="auto">
              <a:lnSpc>
                <a:spcPct val="100000"/>
              </a:lnSpc>
              <a:spcBef>
                <a:spcPct val="20000"/>
              </a:spcBef>
              <a:spcAft>
                <a:spcPts val="0"/>
              </a:spcAft>
              <a:buClrTx/>
              <a:buSzPct val="90000"/>
              <a:buFont typeface="Wingdings" panose="05000000000000000000" pitchFamily="2" charset="2"/>
              <a:buChar char=""/>
              <a:tabLst/>
              <a:defRPr lang="en-US" sz="1600" spc="0" baseline="0" dirty="0"/>
            </a:lvl3pPr>
            <a:lvl4pPr marL="685800" marR="0" indent="-136525" defTabSz="932742" fontAlgn="auto">
              <a:lnSpc>
                <a:spcPct val="100000"/>
              </a:lnSpc>
              <a:spcBef>
                <a:spcPct val="20000"/>
              </a:spcBef>
              <a:spcAft>
                <a:spcPts val="0"/>
              </a:spcAft>
              <a:buClrTx/>
              <a:buSzPct val="90000"/>
              <a:buFont typeface="Wingdings" panose="05000000000000000000" pitchFamily="2" charset="2"/>
              <a:buChar char=""/>
              <a:tabLst/>
              <a:defRPr lang="en-US" sz="1400" spc="0" baseline="0" dirty="0"/>
            </a:lvl4pPr>
            <a:lvl5pPr marL="800100" marR="0" indent="-111125" defTabSz="932742" fontAlgn="auto">
              <a:lnSpc>
                <a:spcPct val="100000"/>
              </a:lnSpc>
              <a:spcBef>
                <a:spcPct val="20000"/>
              </a:spcBef>
              <a:spcAft>
                <a:spcPts val="0"/>
              </a:spcAft>
              <a:buClrTx/>
              <a:buSzPct val="90000"/>
              <a:buFont typeface="Wingdings" panose="05000000000000000000" pitchFamily="2" charset="2"/>
              <a:buChar char=""/>
              <a:tabLst/>
              <a:defRPr lang="en-US" sz="1400" spc="0" baseline="0" dirty="0"/>
            </a:lvl5pPr>
            <a:lvl6pPr marL="2565040" indent="-233186" defTabSz="932742">
              <a:spcBef>
                <a:spcPct val="20000"/>
              </a:spcBef>
              <a:buFont typeface="Arial" pitchFamily="34" charset="0"/>
              <a:buChar char="•"/>
              <a:defRPr sz="2000"/>
            </a:lvl6pPr>
            <a:lvl7pPr marL="3031412" indent="-233186" defTabSz="932742">
              <a:spcBef>
                <a:spcPct val="20000"/>
              </a:spcBef>
              <a:buFont typeface="Arial" pitchFamily="34" charset="0"/>
              <a:buChar char="•"/>
              <a:defRPr sz="2000"/>
            </a:lvl7pPr>
            <a:lvl8pPr marL="3497783" indent="-233186" defTabSz="932742">
              <a:spcBef>
                <a:spcPct val="20000"/>
              </a:spcBef>
              <a:buFont typeface="Arial" pitchFamily="34" charset="0"/>
              <a:buChar char="•"/>
              <a:defRPr sz="2000"/>
            </a:lvl8pPr>
            <a:lvl9pPr marL="3964155" indent="-233186" defTabSz="932742">
              <a:spcBef>
                <a:spcPct val="20000"/>
              </a:spcBef>
              <a:buFont typeface="Arial" pitchFamily="34" charset="0"/>
              <a:buChar char="•"/>
              <a:defRPr sz="2000"/>
            </a:lvl9pPr>
          </a:lstStyle>
          <a:p>
            <a:pPr marL="0" marR="0" lvl="1" indent="0" algn="l" defTabSz="932742" rtl="0" eaLnBrk="1" fontAlgn="auto" latinLnBrk="0" hangingPunct="1">
              <a:lnSpc>
                <a:spcPct val="100000"/>
              </a:lnSpc>
              <a:spcBef>
                <a:spcPts val="300"/>
              </a:spcBef>
              <a:spcAft>
                <a:spcPts val="0"/>
              </a:spcAft>
              <a:buClrTx/>
              <a:buSzPct val="100000"/>
              <a:buFont typeface="Wingdings" panose="05000000000000000000" pitchFamily="2" charset="2"/>
              <a:buNone/>
              <a:tabLst/>
              <a:defRPr/>
            </a:pPr>
            <a:r>
              <a:rPr kumimoji="0" lang="en-US" sz="1000" b="0"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t>Dataverse </a:t>
            </a:r>
            <a:br>
              <a:rPr kumimoji="0" lang="en-US" sz="1000" b="0"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br>
            <a:r>
              <a:rPr kumimoji="0" lang="en-US" sz="1000" b="0"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t>security</a:t>
            </a:r>
          </a:p>
        </p:txBody>
      </p:sp>
      <p:sp>
        <p:nvSpPr>
          <p:cNvPr id="32" name="TextBox 31">
            <a:extLst>
              <a:ext uri="{FF2B5EF4-FFF2-40B4-BE49-F238E27FC236}">
                <a16:creationId xmlns:a16="http://schemas.microsoft.com/office/drawing/2014/main" id="{88468273-70FF-7674-163B-383B13844D66}"/>
              </a:ext>
            </a:extLst>
          </p:cNvPr>
          <p:cNvSpPr txBox="1"/>
          <p:nvPr/>
        </p:nvSpPr>
        <p:spPr>
          <a:xfrm>
            <a:off x="688340" y="2842191"/>
            <a:ext cx="1508760" cy="1015663"/>
          </a:xfrm>
          <a:prstGeom prst="rect">
            <a:avLst/>
          </a:prstGeom>
        </p:spPr>
        <p:txBody>
          <a:bodyPr vert="horz" wrap="square" lIns="0" tIns="0" rIns="0" bIns="0" rtlCol="0" anchor="t" anchorCtr="0">
            <a:spAutoFit/>
          </a:bodyPr>
          <a:lstStyle>
            <a:lvl1pPr marL="176213" marR="0" indent="-176213" defTabSz="932742" fontAlgn="auto">
              <a:lnSpc>
                <a:spcPct val="100000"/>
              </a:lnSpc>
              <a:spcBef>
                <a:spcPct val="20000"/>
              </a:spcBef>
              <a:spcAft>
                <a:spcPts val="0"/>
              </a:spcAft>
              <a:buClrTx/>
              <a:buSzPct val="90000"/>
              <a:buFont typeface="Wingdings" panose="05000000000000000000" pitchFamily="2" charset="2"/>
              <a:buChar char=""/>
              <a:tabLst/>
              <a:defRPr lang="en-US" sz="2000" spc="0" baseline="0" dirty="0">
                <a:cs typeface="Segoe UI" panose="020B0502040204020203" pitchFamily="34" charset="0"/>
              </a:defRPr>
            </a:lvl1pPr>
            <a:lvl2pPr marL="398463" marR="0" indent="-169863" defTabSz="932742" fontAlgn="auto">
              <a:lnSpc>
                <a:spcPct val="100000"/>
              </a:lnSpc>
              <a:spcBef>
                <a:spcPct val="20000"/>
              </a:spcBef>
              <a:spcAft>
                <a:spcPts val="0"/>
              </a:spcAft>
              <a:buClrTx/>
              <a:buSzPct val="90000"/>
              <a:buFont typeface="Wingdings" panose="05000000000000000000" pitchFamily="2" charset="2"/>
              <a:buChar char=""/>
              <a:tabLst/>
              <a:defRPr lang="en-US" sz="1800" spc="0" baseline="0" dirty="0"/>
            </a:lvl2pPr>
            <a:lvl3pPr marL="555625" marR="0" indent="-157163" defTabSz="932742" fontAlgn="auto">
              <a:lnSpc>
                <a:spcPct val="100000"/>
              </a:lnSpc>
              <a:spcBef>
                <a:spcPct val="20000"/>
              </a:spcBef>
              <a:spcAft>
                <a:spcPts val="0"/>
              </a:spcAft>
              <a:buClrTx/>
              <a:buSzPct val="90000"/>
              <a:buFont typeface="Wingdings" panose="05000000000000000000" pitchFamily="2" charset="2"/>
              <a:buChar char=""/>
              <a:tabLst/>
              <a:defRPr lang="en-US" sz="1600" spc="0" baseline="0" dirty="0"/>
            </a:lvl3pPr>
            <a:lvl4pPr marL="685800" marR="0" indent="-136525" defTabSz="932742" fontAlgn="auto">
              <a:lnSpc>
                <a:spcPct val="100000"/>
              </a:lnSpc>
              <a:spcBef>
                <a:spcPct val="20000"/>
              </a:spcBef>
              <a:spcAft>
                <a:spcPts val="0"/>
              </a:spcAft>
              <a:buClrTx/>
              <a:buSzPct val="90000"/>
              <a:buFont typeface="Wingdings" panose="05000000000000000000" pitchFamily="2" charset="2"/>
              <a:buChar char=""/>
              <a:tabLst/>
              <a:defRPr lang="en-US" sz="1400" spc="0" baseline="0" dirty="0"/>
            </a:lvl4pPr>
            <a:lvl5pPr marL="800100" marR="0" indent="-111125" defTabSz="932742" fontAlgn="auto">
              <a:lnSpc>
                <a:spcPct val="100000"/>
              </a:lnSpc>
              <a:spcBef>
                <a:spcPct val="20000"/>
              </a:spcBef>
              <a:spcAft>
                <a:spcPts val="0"/>
              </a:spcAft>
              <a:buClrTx/>
              <a:buSzPct val="90000"/>
              <a:buFont typeface="Wingdings" panose="05000000000000000000" pitchFamily="2" charset="2"/>
              <a:buChar char=""/>
              <a:tabLst/>
              <a:defRPr lang="en-US" sz="1400" spc="0" baseline="0" dirty="0"/>
            </a:lvl5pPr>
            <a:lvl6pPr marL="2565040" indent="-233186" defTabSz="932742">
              <a:spcBef>
                <a:spcPct val="20000"/>
              </a:spcBef>
              <a:buFont typeface="Arial" pitchFamily="34" charset="0"/>
              <a:buChar char="•"/>
              <a:defRPr sz="2000"/>
            </a:lvl6pPr>
            <a:lvl7pPr marL="3031412" indent="-233186" defTabSz="932742">
              <a:spcBef>
                <a:spcPct val="20000"/>
              </a:spcBef>
              <a:buFont typeface="Arial" pitchFamily="34" charset="0"/>
              <a:buChar char="•"/>
              <a:defRPr sz="2000"/>
            </a:lvl7pPr>
            <a:lvl8pPr marL="3497783" indent="-233186" defTabSz="932742">
              <a:spcBef>
                <a:spcPct val="20000"/>
              </a:spcBef>
              <a:buFont typeface="Arial" pitchFamily="34" charset="0"/>
              <a:buChar char="•"/>
              <a:defRPr sz="2000"/>
            </a:lvl8pPr>
            <a:lvl9pPr marL="3964155" indent="-233186" defTabSz="932742">
              <a:spcBef>
                <a:spcPct val="20000"/>
              </a:spcBef>
              <a:buFont typeface="Arial" pitchFamily="34" charset="0"/>
              <a:buChar char="•"/>
              <a:defRPr sz="2000"/>
            </a:lvl9pPr>
          </a:lstStyle>
          <a:p>
            <a:pPr marL="137160" marR="0" lvl="1" indent="-137160" algn="l" defTabSz="932742" rtl="0" eaLnBrk="1" fontAlgn="auto" latinLnBrk="0" hangingPunct="1">
              <a:lnSpc>
                <a:spcPct val="100000"/>
              </a:lnSpc>
              <a:spcBef>
                <a:spcPts val="600"/>
              </a:spcBef>
              <a:spcAft>
                <a:spcPts val="0"/>
              </a:spcAft>
              <a:buClrTx/>
              <a:buSzPct val="100000"/>
              <a:buFont typeface="Arial" panose="020B0604020202020204" pitchFamily="34" charset="0"/>
              <a:buChar char="•"/>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Access to apps, data and services is by association with one or more security roles</a:t>
            </a:r>
          </a:p>
          <a:p>
            <a:pPr marL="137160" marR="0" lvl="1" indent="-137160" algn="l" defTabSz="932742" rtl="0" eaLnBrk="1" fontAlgn="auto" latinLnBrk="0" hangingPunct="1">
              <a:lnSpc>
                <a:spcPct val="100000"/>
              </a:lnSpc>
              <a:spcBef>
                <a:spcPts val="600"/>
              </a:spcBef>
              <a:spcAft>
                <a:spcPts val="0"/>
              </a:spcAft>
              <a:buClrTx/>
              <a:buSzPct val="100000"/>
              <a:buFont typeface="Arial" panose="020B0604020202020204" pitchFamily="34" charset="0"/>
              <a:buChar char="•"/>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Each security role grants discrete privileges</a:t>
            </a:r>
          </a:p>
          <a:p>
            <a:pPr marL="137160" marR="0" lvl="1" indent="-137160" algn="l" defTabSz="932742" rtl="0" eaLnBrk="1" fontAlgn="auto" latinLnBrk="0" hangingPunct="1">
              <a:lnSpc>
                <a:spcPct val="100000"/>
              </a:lnSpc>
              <a:spcBef>
                <a:spcPts val="600"/>
              </a:spcBef>
              <a:spcAft>
                <a:spcPts val="0"/>
              </a:spcAft>
              <a:buClrTx/>
              <a:buSzPct val="100000"/>
              <a:buFont typeface="Arial" panose="020B0604020202020204" pitchFamily="34" charset="0"/>
              <a:buChar char="•"/>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Data can be secured down to the column-level</a:t>
            </a:r>
          </a:p>
        </p:txBody>
      </p:sp>
      <p:sp>
        <p:nvSpPr>
          <p:cNvPr id="33" name="Rectangle: Rounded Corners 32">
            <a:extLst>
              <a:ext uri="{FF2B5EF4-FFF2-40B4-BE49-F238E27FC236}">
                <a16:creationId xmlns:a16="http://schemas.microsoft.com/office/drawing/2014/main" id="{7235BC75-B58D-047E-43D9-1AE4B538119A}"/>
              </a:ext>
            </a:extLst>
          </p:cNvPr>
          <p:cNvSpPr/>
          <p:nvPr/>
        </p:nvSpPr>
        <p:spPr bwMode="auto">
          <a:xfrm>
            <a:off x="596900" y="3906021"/>
            <a:ext cx="1691640" cy="228600"/>
          </a:xfrm>
          <a:prstGeom prst="roundRect">
            <a:avLst>
              <a:gd name="adj" fmla="val 50000"/>
            </a:avLst>
          </a:prstGeom>
          <a:solidFill>
            <a:schemeClr val="accent2"/>
          </a:solidFill>
          <a:ln w="127000" cap="flat" cmpd="sng" algn="ctr">
            <a:noFill/>
            <a:prstDash val="solid"/>
            <a:miter lim="800000"/>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1" i="0" u="none" strike="noStrike" kern="0" cap="none" spc="0" normalizeH="0" baseline="0" noProof="0">
                <a:ln>
                  <a:noFill/>
                </a:ln>
                <a:solidFill>
                  <a:srgbClr val="FFFFFF"/>
                </a:solidFill>
                <a:effectLst/>
                <a:uLnTx/>
                <a:uFillTx/>
                <a:latin typeface="Segoe UI Semibold"/>
                <a:ea typeface="+mn-ea"/>
                <a:cs typeface="Segoe UI Semibold" panose="020B0502040204020203" pitchFamily="34" charset="0"/>
              </a:rPr>
              <a:t>Generally available </a:t>
            </a:r>
          </a:p>
        </p:txBody>
      </p:sp>
      <p:sp>
        <p:nvSpPr>
          <p:cNvPr id="62" name="TextBox 61">
            <a:extLst>
              <a:ext uri="{FF2B5EF4-FFF2-40B4-BE49-F238E27FC236}">
                <a16:creationId xmlns:a16="http://schemas.microsoft.com/office/drawing/2014/main" id="{6AC016D3-DA6F-64F4-9A51-E239C951BFBE}"/>
              </a:ext>
            </a:extLst>
          </p:cNvPr>
          <p:cNvSpPr txBox="1">
            <a:spLocks noChangeAspect="1"/>
          </p:cNvSpPr>
          <p:nvPr/>
        </p:nvSpPr>
        <p:spPr>
          <a:xfrm>
            <a:off x="1132765" y="4485808"/>
            <a:ext cx="1143699" cy="307777"/>
          </a:xfrm>
          <a:prstGeom prst="rect">
            <a:avLst/>
          </a:prstGeom>
        </p:spPr>
        <p:txBody>
          <a:bodyPr vert="horz" wrap="square" lIns="0" tIns="0" rIns="0" bIns="0" rtlCol="0" anchor="ctr">
            <a:spAutoFit/>
          </a:bodyPr>
          <a:lstStyle>
            <a:lvl1pPr marL="176213" marR="0" indent="-176213" defTabSz="932742" fontAlgn="auto">
              <a:lnSpc>
                <a:spcPct val="100000"/>
              </a:lnSpc>
              <a:spcBef>
                <a:spcPct val="20000"/>
              </a:spcBef>
              <a:spcAft>
                <a:spcPts val="0"/>
              </a:spcAft>
              <a:buClrTx/>
              <a:buSzPct val="90000"/>
              <a:buFont typeface="Wingdings" panose="05000000000000000000" pitchFamily="2" charset="2"/>
              <a:buChar char=""/>
              <a:tabLst/>
              <a:defRPr lang="en-US" sz="2000" spc="0" baseline="0" dirty="0">
                <a:cs typeface="Segoe UI" panose="020B0502040204020203" pitchFamily="34" charset="0"/>
              </a:defRPr>
            </a:lvl1pPr>
            <a:lvl2pPr marL="398463" marR="0" indent="-169863" defTabSz="932742" fontAlgn="auto">
              <a:lnSpc>
                <a:spcPct val="100000"/>
              </a:lnSpc>
              <a:spcBef>
                <a:spcPct val="20000"/>
              </a:spcBef>
              <a:spcAft>
                <a:spcPts val="0"/>
              </a:spcAft>
              <a:buClrTx/>
              <a:buSzPct val="90000"/>
              <a:buFont typeface="Wingdings" panose="05000000000000000000" pitchFamily="2" charset="2"/>
              <a:buChar char=""/>
              <a:tabLst/>
              <a:defRPr lang="en-US" sz="1800" spc="0" baseline="0" dirty="0"/>
            </a:lvl2pPr>
            <a:lvl3pPr marL="555625" marR="0" indent="-157163" defTabSz="932742" fontAlgn="auto">
              <a:lnSpc>
                <a:spcPct val="100000"/>
              </a:lnSpc>
              <a:spcBef>
                <a:spcPct val="20000"/>
              </a:spcBef>
              <a:spcAft>
                <a:spcPts val="0"/>
              </a:spcAft>
              <a:buClrTx/>
              <a:buSzPct val="90000"/>
              <a:buFont typeface="Wingdings" panose="05000000000000000000" pitchFamily="2" charset="2"/>
              <a:buChar char=""/>
              <a:tabLst/>
              <a:defRPr lang="en-US" sz="1600" spc="0" baseline="0" dirty="0"/>
            </a:lvl3pPr>
            <a:lvl4pPr marL="685800" marR="0" indent="-136525" defTabSz="932742" fontAlgn="auto">
              <a:lnSpc>
                <a:spcPct val="100000"/>
              </a:lnSpc>
              <a:spcBef>
                <a:spcPct val="20000"/>
              </a:spcBef>
              <a:spcAft>
                <a:spcPts val="0"/>
              </a:spcAft>
              <a:buClrTx/>
              <a:buSzPct val="90000"/>
              <a:buFont typeface="Wingdings" panose="05000000000000000000" pitchFamily="2" charset="2"/>
              <a:buChar char=""/>
              <a:tabLst/>
              <a:defRPr lang="en-US" sz="1400" spc="0" baseline="0" dirty="0"/>
            </a:lvl4pPr>
            <a:lvl5pPr marL="800100" marR="0" indent="-111125" defTabSz="932742" fontAlgn="auto">
              <a:lnSpc>
                <a:spcPct val="100000"/>
              </a:lnSpc>
              <a:spcBef>
                <a:spcPct val="20000"/>
              </a:spcBef>
              <a:spcAft>
                <a:spcPts val="0"/>
              </a:spcAft>
              <a:buClrTx/>
              <a:buSzPct val="90000"/>
              <a:buFont typeface="Wingdings" panose="05000000000000000000" pitchFamily="2" charset="2"/>
              <a:buChar char=""/>
              <a:tabLst/>
              <a:defRPr lang="en-US" sz="1400" spc="0" baseline="0" dirty="0"/>
            </a:lvl5pPr>
            <a:lvl6pPr marL="2565040" indent="-233186" defTabSz="932742">
              <a:spcBef>
                <a:spcPct val="20000"/>
              </a:spcBef>
              <a:buFont typeface="Arial" pitchFamily="34" charset="0"/>
              <a:buChar char="•"/>
              <a:defRPr sz="2000"/>
            </a:lvl6pPr>
            <a:lvl7pPr marL="3031412" indent="-233186" defTabSz="932742">
              <a:spcBef>
                <a:spcPct val="20000"/>
              </a:spcBef>
              <a:buFont typeface="Arial" pitchFamily="34" charset="0"/>
              <a:buChar char="•"/>
              <a:defRPr sz="2000"/>
            </a:lvl7pPr>
            <a:lvl8pPr marL="3497783" indent="-233186" defTabSz="932742">
              <a:spcBef>
                <a:spcPct val="20000"/>
              </a:spcBef>
              <a:buFont typeface="Arial" pitchFamily="34" charset="0"/>
              <a:buChar char="•"/>
              <a:defRPr sz="2000"/>
            </a:lvl8pPr>
            <a:lvl9pPr marL="3964155" indent="-233186" defTabSz="932742">
              <a:spcBef>
                <a:spcPct val="20000"/>
              </a:spcBef>
              <a:buFont typeface="Arial" pitchFamily="34" charset="0"/>
              <a:buChar char="•"/>
              <a:defRPr sz="2000"/>
            </a:lvl9pPr>
          </a:lstStyle>
          <a:p>
            <a:pPr marL="0" marR="0" lvl="1" indent="0" algn="l" defTabSz="932742" rtl="0" eaLnBrk="1" fontAlgn="auto" latinLnBrk="0" hangingPunct="1">
              <a:lnSpc>
                <a:spcPct val="100000"/>
              </a:lnSpc>
              <a:spcBef>
                <a:spcPts val="300"/>
              </a:spcBef>
              <a:spcAft>
                <a:spcPts val="0"/>
              </a:spcAft>
              <a:buClrTx/>
              <a:buSzPct val="100000"/>
              <a:buFont typeface="Wingdings" panose="05000000000000000000" pitchFamily="2" charset="2"/>
              <a:buNone/>
              <a:tabLst/>
              <a:defRPr/>
            </a:pPr>
            <a:r>
              <a:rPr kumimoji="0" lang="en-US" sz="1000" b="0"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t>Privileged Identity Management</a:t>
            </a:r>
          </a:p>
        </p:txBody>
      </p:sp>
      <p:sp>
        <p:nvSpPr>
          <p:cNvPr id="61" name="TextBox 60">
            <a:extLst>
              <a:ext uri="{FF2B5EF4-FFF2-40B4-BE49-F238E27FC236}">
                <a16:creationId xmlns:a16="http://schemas.microsoft.com/office/drawing/2014/main" id="{A87E6825-E5B1-543F-8618-7E878C5C66AF}"/>
              </a:ext>
            </a:extLst>
          </p:cNvPr>
          <p:cNvSpPr txBox="1"/>
          <p:nvPr/>
        </p:nvSpPr>
        <p:spPr>
          <a:xfrm>
            <a:off x="687938" y="4966647"/>
            <a:ext cx="1508760" cy="692497"/>
          </a:xfrm>
          <a:prstGeom prst="rect">
            <a:avLst/>
          </a:prstGeom>
        </p:spPr>
        <p:txBody>
          <a:bodyPr vert="horz" wrap="square" lIns="0" tIns="0" rIns="0" bIns="0" rtlCol="0" anchor="t" anchorCtr="0">
            <a:spAutoFit/>
          </a:bodyPr>
          <a:lstStyle>
            <a:lvl1pPr marL="176213" marR="0" indent="-176213" defTabSz="932742" fontAlgn="auto">
              <a:lnSpc>
                <a:spcPct val="100000"/>
              </a:lnSpc>
              <a:spcBef>
                <a:spcPct val="20000"/>
              </a:spcBef>
              <a:spcAft>
                <a:spcPts val="0"/>
              </a:spcAft>
              <a:buClrTx/>
              <a:buSzPct val="90000"/>
              <a:buFont typeface="Wingdings" panose="05000000000000000000" pitchFamily="2" charset="2"/>
              <a:buChar char=""/>
              <a:tabLst/>
              <a:defRPr lang="en-US" sz="2000" spc="0" baseline="0" dirty="0">
                <a:cs typeface="Segoe UI" panose="020B0502040204020203" pitchFamily="34" charset="0"/>
              </a:defRPr>
            </a:lvl1pPr>
            <a:lvl2pPr marL="398463" marR="0" indent="-169863" defTabSz="932742" fontAlgn="auto">
              <a:lnSpc>
                <a:spcPct val="100000"/>
              </a:lnSpc>
              <a:spcBef>
                <a:spcPct val="20000"/>
              </a:spcBef>
              <a:spcAft>
                <a:spcPts val="0"/>
              </a:spcAft>
              <a:buClrTx/>
              <a:buSzPct val="90000"/>
              <a:buFont typeface="Wingdings" panose="05000000000000000000" pitchFamily="2" charset="2"/>
              <a:buChar char=""/>
              <a:tabLst/>
              <a:defRPr lang="en-US" sz="1800" spc="0" baseline="0" dirty="0"/>
            </a:lvl2pPr>
            <a:lvl3pPr marL="555625" marR="0" indent="-157163" defTabSz="932742" fontAlgn="auto">
              <a:lnSpc>
                <a:spcPct val="100000"/>
              </a:lnSpc>
              <a:spcBef>
                <a:spcPct val="20000"/>
              </a:spcBef>
              <a:spcAft>
                <a:spcPts val="0"/>
              </a:spcAft>
              <a:buClrTx/>
              <a:buSzPct val="90000"/>
              <a:buFont typeface="Wingdings" panose="05000000000000000000" pitchFamily="2" charset="2"/>
              <a:buChar char=""/>
              <a:tabLst/>
              <a:defRPr lang="en-US" sz="1600" spc="0" baseline="0" dirty="0"/>
            </a:lvl3pPr>
            <a:lvl4pPr marL="685800" marR="0" indent="-136525" defTabSz="932742" fontAlgn="auto">
              <a:lnSpc>
                <a:spcPct val="100000"/>
              </a:lnSpc>
              <a:spcBef>
                <a:spcPct val="20000"/>
              </a:spcBef>
              <a:spcAft>
                <a:spcPts val="0"/>
              </a:spcAft>
              <a:buClrTx/>
              <a:buSzPct val="90000"/>
              <a:buFont typeface="Wingdings" panose="05000000000000000000" pitchFamily="2" charset="2"/>
              <a:buChar char=""/>
              <a:tabLst/>
              <a:defRPr lang="en-US" sz="1400" spc="0" baseline="0" dirty="0"/>
            </a:lvl4pPr>
            <a:lvl5pPr marL="800100" marR="0" indent="-111125" defTabSz="932742" fontAlgn="auto">
              <a:lnSpc>
                <a:spcPct val="100000"/>
              </a:lnSpc>
              <a:spcBef>
                <a:spcPct val="20000"/>
              </a:spcBef>
              <a:spcAft>
                <a:spcPts val="0"/>
              </a:spcAft>
              <a:buClrTx/>
              <a:buSzPct val="90000"/>
              <a:buFont typeface="Wingdings" panose="05000000000000000000" pitchFamily="2" charset="2"/>
              <a:buChar char=""/>
              <a:tabLst/>
              <a:defRPr lang="en-US" sz="1400" spc="0" baseline="0" dirty="0"/>
            </a:lvl5pPr>
            <a:lvl6pPr marL="2565040" indent="-233186" defTabSz="932742">
              <a:spcBef>
                <a:spcPct val="20000"/>
              </a:spcBef>
              <a:buFont typeface="Arial" pitchFamily="34" charset="0"/>
              <a:buChar char="•"/>
              <a:defRPr sz="2000"/>
            </a:lvl6pPr>
            <a:lvl7pPr marL="3031412" indent="-233186" defTabSz="932742">
              <a:spcBef>
                <a:spcPct val="20000"/>
              </a:spcBef>
              <a:buFont typeface="Arial" pitchFamily="34" charset="0"/>
              <a:buChar char="•"/>
              <a:defRPr sz="2000"/>
            </a:lvl7pPr>
            <a:lvl8pPr marL="3497783" indent="-233186" defTabSz="932742">
              <a:spcBef>
                <a:spcPct val="20000"/>
              </a:spcBef>
              <a:buFont typeface="Arial" pitchFamily="34" charset="0"/>
              <a:buChar char="•"/>
              <a:defRPr sz="2000"/>
            </a:lvl8pPr>
            <a:lvl9pPr marL="3964155" indent="-233186" defTabSz="932742">
              <a:spcBef>
                <a:spcPct val="20000"/>
              </a:spcBef>
              <a:buFont typeface="Arial" pitchFamily="34" charset="0"/>
              <a:buChar char="•"/>
              <a:defRPr sz="2000"/>
            </a:lvl9pPr>
          </a:lstStyle>
          <a:p>
            <a:pPr marL="137160" marR="0" lvl="1" indent="-137160" algn="l" defTabSz="932742" rtl="0" eaLnBrk="1" fontAlgn="auto" latinLnBrk="0" hangingPunct="1">
              <a:lnSpc>
                <a:spcPct val="100000"/>
              </a:lnSpc>
              <a:spcBef>
                <a:spcPts val="600"/>
              </a:spcBef>
              <a:spcAft>
                <a:spcPts val="0"/>
              </a:spcAft>
              <a:buClrTx/>
              <a:buSzPct val="100000"/>
              <a:buFont typeface="Arial" panose="020B0604020202020204" pitchFamily="34" charset="0"/>
              <a:buChar char="•"/>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Minimize number of privileged users (admins) and duration of access</a:t>
            </a:r>
          </a:p>
          <a:p>
            <a:pPr marL="137160" marR="0" lvl="1" indent="-137160" algn="l" defTabSz="932742" rtl="0" eaLnBrk="1" fontAlgn="auto" latinLnBrk="0" hangingPunct="1">
              <a:lnSpc>
                <a:spcPct val="100000"/>
              </a:lnSpc>
              <a:spcBef>
                <a:spcPts val="600"/>
              </a:spcBef>
              <a:spcAft>
                <a:spcPts val="0"/>
              </a:spcAft>
              <a:buClrTx/>
              <a:buSzPct val="100000"/>
              <a:buFont typeface="Arial" panose="020B0604020202020204" pitchFamily="34" charset="0"/>
              <a:buChar char="•"/>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Enforce on-demand, just-</a:t>
            </a:r>
            <a:b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b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in-time admin access </a:t>
            </a:r>
          </a:p>
        </p:txBody>
      </p:sp>
      <p:sp>
        <p:nvSpPr>
          <p:cNvPr id="155" name="Rectangle: Rounded Corners 154">
            <a:extLst>
              <a:ext uri="{FF2B5EF4-FFF2-40B4-BE49-F238E27FC236}">
                <a16:creationId xmlns:a16="http://schemas.microsoft.com/office/drawing/2014/main" id="{0D9D888C-5693-20CA-3EF0-4B331E45A3E4}"/>
              </a:ext>
            </a:extLst>
          </p:cNvPr>
          <p:cNvSpPr/>
          <p:nvPr/>
        </p:nvSpPr>
        <p:spPr bwMode="auto">
          <a:xfrm>
            <a:off x="582210" y="6024286"/>
            <a:ext cx="1691640" cy="228600"/>
          </a:xfrm>
          <a:prstGeom prst="roundRect">
            <a:avLst>
              <a:gd name="adj" fmla="val 50000"/>
            </a:avLst>
          </a:prstGeom>
          <a:solidFill>
            <a:schemeClr val="accent2"/>
          </a:solidFill>
          <a:ln w="127000" cap="flat" cmpd="sng" algn="ctr">
            <a:noFill/>
            <a:prstDash val="solid"/>
            <a:miter lim="800000"/>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1" i="0" u="none" strike="noStrike" kern="0" cap="none" spc="0" normalizeH="0" baseline="0" noProof="0">
                <a:ln>
                  <a:noFill/>
                </a:ln>
                <a:solidFill>
                  <a:srgbClr val="FFFFFF"/>
                </a:solidFill>
                <a:effectLst/>
                <a:uLnTx/>
                <a:uFillTx/>
                <a:latin typeface="Segoe UI Semibold"/>
                <a:ea typeface="+mn-ea"/>
                <a:cs typeface="Segoe UI Semibold" panose="020B0502040204020203" pitchFamily="34" charset="0"/>
              </a:rPr>
              <a:t>Public Preview</a:t>
            </a:r>
          </a:p>
        </p:txBody>
      </p:sp>
      <p:sp>
        <p:nvSpPr>
          <p:cNvPr id="10" name="TextBox 9">
            <a:extLst>
              <a:ext uri="{FF2B5EF4-FFF2-40B4-BE49-F238E27FC236}">
                <a16:creationId xmlns:a16="http://schemas.microsoft.com/office/drawing/2014/main" id="{EAFC18C9-6E00-36B6-5E73-CB82504355F8}"/>
              </a:ext>
            </a:extLst>
          </p:cNvPr>
          <p:cNvSpPr txBox="1"/>
          <p:nvPr/>
        </p:nvSpPr>
        <p:spPr>
          <a:xfrm>
            <a:off x="2461070" y="1567565"/>
            <a:ext cx="1691640" cy="369332"/>
          </a:xfrm>
          <a:prstGeom prst="rect">
            <a:avLst/>
          </a:prstGeom>
          <a:noFill/>
        </p:spPr>
        <p:txBody>
          <a:bodyPr wrap="square" lIns="0" tIns="0" rIns="0" bIns="0">
            <a:spAutoFit/>
          </a:bodyPr>
          <a:lstStyle/>
          <a:p>
            <a:pPr marL="0" marR="0" lvl="0" indent="0" algn="ctr" defTabSz="914367" rtl="0" eaLnBrk="1" fontAlgn="auto" latinLnBrk="0" hangingPunct="1">
              <a:lnSpc>
                <a:spcPct val="100000"/>
              </a:lnSpc>
              <a:spcBef>
                <a:spcPts val="120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egoe UI Semibold"/>
                <a:ea typeface="+mn-ea"/>
                <a:cs typeface="+mn-cs"/>
              </a:rPr>
              <a:t>How can I prevent </a:t>
            </a:r>
            <a:br>
              <a:rPr kumimoji="0" lang="en-US" sz="1200" b="0" i="0" u="none" strike="noStrike" kern="1200" cap="none" spc="0" normalizeH="0" baseline="0" noProof="0">
                <a:ln>
                  <a:noFill/>
                </a:ln>
                <a:solidFill>
                  <a:srgbClr val="FFFFFF"/>
                </a:solidFill>
                <a:effectLst/>
                <a:uLnTx/>
                <a:uFillTx/>
                <a:latin typeface="Segoe UI Semibold"/>
                <a:ea typeface="+mn-ea"/>
                <a:cs typeface="+mn-cs"/>
              </a:rPr>
            </a:br>
            <a:r>
              <a:rPr kumimoji="0" lang="en-US" sz="1200" b="0" i="0" u="none" strike="noStrike" kern="1200" cap="none" spc="0" normalizeH="0" baseline="0" noProof="0">
                <a:ln>
                  <a:noFill/>
                </a:ln>
                <a:solidFill>
                  <a:srgbClr val="FFFFFF"/>
                </a:solidFill>
                <a:effectLst/>
                <a:uLnTx/>
                <a:uFillTx/>
                <a:latin typeface="Segoe UI Semibold"/>
                <a:ea typeface="+mn-ea"/>
                <a:cs typeface="+mn-cs"/>
              </a:rPr>
              <a:t>data exfiltration?</a:t>
            </a:r>
          </a:p>
        </p:txBody>
      </p:sp>
      <p:sp>
        <p:nvSpPr>
          <p:cNvPr id="37" name="TextBox 36">
            <a:extLst>
              <a:ext uri="{FF2B5EF4-FFF2-40B4-BE49-F238E27FC236}">
                <a16:creationId xmlns:a16="http://schemas.microsoft.com/office/drawing/2014/main" id="{2C096D65-2BA9-7BF5-BD0E-5676A2122FDF}"/>
              </a:ext>
            </a:extLst>
          </p:cNvPr>
          <p:cNvSpPr txBox="1">
            <a:spLocks noChangeAspect="1"/>
          </p:cNvSpPr>
          <p:nvPr/>
        </p:nvSpPr>
        <p:spPr>
          <a:xfrm>
            <a:off x="2997338" y="2361352"/>
            <a:ext cx="1051560" cy="307777"/>
          </a:xfrm>
          <a:prstGeom prst="rect">
            <a:avLst/>
          </a:prstGeom>
        </p:spPr>
        <p:txBody>
          <a:bodyPr vert="horz" wrap="square" lIns="0" tIns="0" rIns="0" bIns="0" rtlCol="0" anchor="ctr">
            <a:spAutoFit/>
          </a:bodyPr>
          <a:lstStyle>
            <a:lvl1pPr marL="176213" marR="0" indent="-176213" defTabSz="932742" fontAlgn="auto">
              <a:lnSpc>
                <a:spcPct val="100000"/>
              </a:lnSpc>
              <a:spcBef>
                <a:spcPct val="20000"/>
              </a:spcBef>
              <a:spcAft>
                <a:spcPts val="0"/>
              </a:spcAft>
              <a:buClrTx/>
              <a:buSzPct val="90000"/>
              <a:buFont typeface="Wingdings" panose="05000000000000000000" pitchFamily="2" charset="2"/>
              <a:buChar char=""/>
              <a:tabLst/>
              <a:defRPr lang="en-US" sz="2000" spc="0" baseline="0" dirty="0">
                <a:cs typeface="Segoe UI" panose="020B0502040204020203" pitchFamily="34" charset="0"/>
              </a:defRPr>
            </a:lvl1pPr>
            <a:lvl2pPr marL="398463" marR="0" indent="-169863" defTabSz="932742" fontAlgn="auto">
              <a:lnSpc>
                <a:spcPct val="100000"/>
              </a:lnSpc>
              <a:spcBef>
                <a:spcPct val="20000"/>
              </a:spcBef>
              <a:spcAft>
                <a:spcPts val="0"/>
              </a:spcAft>
              <a:buClrTx/>
              <a:buSzPct val="90000"/>
              <a:buFont typeface="Wingdings" panose="05000000000000000000" pitchFamily="2" charset="2"/>
              <a:buChar char=""/>
              <a:tabLst/>
              <a:defRPr lang="en-US" sz="1800" spc="0" baseline="0" dirty="0"/>
            </a:lvl2pPr>
            <a:lvl3pPr marL="555625" marR="0" indent="-157163" defTabSz="932742" fontAlgn="auto">
              <a:lnSpc>
                <a:spcPct val="100000"/>
              </a:lnSpc>
              <a:spcBef>
                <a:spcPct val="20000"/>
              </a:spcBef>
              <a:spcAft>
                <a:spcPts val="0"/>
              </a:spcAft>
              <a:buClrTx/>
              <a:buSzPct val="90000"/>
              <a:buFont typeface="Wingdings" panose="05000000000000000000" pitchFamily="2" charset="2"/>
              <a:buChar char=""/>
              <a:tabLst/>
              <a:defRPr lang="en-US" sz="1600" spc="0" baseline="0" dirty="0"/>
            </a:lvl3pPr>
            <a:lvl4pPr marL="685800" marR="0" indent="-136525" defTabSz="932742" fontAlgn="auto">
              <a:lnSpc>
                <a:spcPct val="100000"/>
              </a:lnSpc>
              <a:spcBef>
                <a:spcPct val="20000"/>
              </a:spcBef>
              <a:spcAft>
                <a:spcPts val="0"/>
              </a:spcAft>
              <a:buClrTx/>
              <a:buSzPct val="90000"/>
              <a:buFont typeface="Wingdings" panose="05000000000000000000" pitchFamily="2" charset="2"/>
              <a:buChar char=""/>
              <a:tabLst/>
              <a:defRPr lang="en-US" sz="1400" spc="0" baseline="0" dirty="0"/>
            </a:lvl4pPr>
            <a:lvl5pPr marL="800100" marR="0" indent="-111125" defTabSz="932742" fontAlgn="auto">
              <a:lnSpc>
                <a:spcPct val="100000"/>
              </a:lnSpc>
              <a:spcBef>
                <a:spcPct val="20000"/>
              </a:spcBef>
              <a:spcAft>
                <a:spcPts val="0"/>
              </a:spcAft>
              <a:buClrTx/>
              <a:buSzPct val="90000"/>
              <a:buFont typeface="Wingdings" panose="05000000000000000000" pitchFamily="2" charset="2"/>
              <a:buChar char=""/>
              <a:tabLst/>
              <a:defRPr lang="en-US" sz="1400" spc="0" baseline="0" dirty="0"/>
            </a:lvl5pPr>
            <a:lvl6pPr marL="2565040" indent="-233186" defTabSz="932742">
              <a:spcBef>
                <a:spcPct val="20000"/>
              </a:spcBef>
              <a:buFont typeface="Arial" pitchFamily="34" charset="0"/>
              <a:buChar char="•"/>
              <a:defRPr sz="2000"/>
            </a:lvl6pPr>
            <a:lvl7pPr marL="3031412" indent="-233186" defTabSz="932742">
              <a:spcBef>
                <a:spcPct val="20000"/>
              </a:spcBef>
              <a:buFont typeface="Arial" pitchFamily="34" charset="0"/>
              <a:buChar char="•"/>
              <a:defRPr sz="2000"/>
            </a:lvl7pPr>
            <a:lvl8pPr marL="3497783" indent="-233186" defTabSz="932742">
              <a:spcBef>
                <a:spcPct val="20000"/>
              </a:spcBef>
              <a:buFont typeface="Arial" pitchFamily="34" charset="0"/>
              <a:buChar char="•"/>
              <a:defRPr sz="2000"/>
            </a:lvl8pPr>
            <a:lvl9pPr marL="3964155" indent="-233186" defTabSz="932742">
              <a:spcBef>
                <a:spcPct val="20000"/>
              </a:spcBef>
              <a:buFont typeface="Arial" pitchFamily="34" charset="0"/>
              <a:buChar char="•"/>
              <a:defRPr sz="2000"/>
            </a:lvl9pPr>
          </a:lstStyle>
          <a:p>
            <a:pPr marL="0" marR="0" lvl="1" indent="0" algn="l" defTabSz="932742" rtl="0" eaLnBrk="1" fontAlgn="auto" latinLnBrk="0" hangingPunct="1">
              <a:lnSpc>
                <a:spcPct val="100000"/>
              </a:lnSpc>
              <a:spcBef>
                <a:spcPts val="300"/>
              </a:spcBef>
              <a:spcAft>
                <a:spcPts val="0"/>
              </a:spcAft>
              <a:buClrTx/>
              <a:buSzPct val="100000"/>
              <a:buFont typeface="Wingdings" panose="05000000000000000000" pitchFamily="2" charset="2"/>
              <a:buNone/>
              <a:tabLst/>
              <a:defRPr/>
            </a:pPr>
            <a:r>
              <a:rPr kumimoji="0" lang="en-US" sz="1000" b="0"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t>Built-in protection </a:t>
            </a:r>
          </a:p>
        </p:txBody>
      </p:sp>
      <p:sp>
        <p:nvSpPr>
          <p:cNvPr id="35" name="TextBox 34">
            <a:extLst>
              <a:ext uri="{FF2B5EF4-FFF2-40B4-BE49-F238E27FC236}">
                <a16:creationId xmlns:a16="http://schemas.microsoft.com/office/drawing/2014/main" id="{1C6A2424-2647-9957-4926-372380722B81}"/>
              </a:ext>
            </a:extLst>
          </p:cNvPr>
          <p:cNvSpPr txBox="1"/>
          <p:nvPr/>
        </p:nvSpPr>
        <p:spPr>
          <a:xfrm>
            <a:off x="2616221" y="2842191"/>
            <a:ext cx="1508760" cy="492443"/>
          </a:xfrm>
          <a:prstGeom prst="rect">
            <a:avLst/>
          </a:prstGeom>
        </p:spPr>
        <p:txBody>
          <a:bodyPr vert="horz" wrap="square" lIns="0" tIns="0" rIns="0" bIns="0" rtlCol="0" anchor="t" anchorCtr="0">
            <a:spAutoFit/>
          </a:bodyPr>
          <a:lstStyle>
            <a:lvl1pPr marL="176213" marR="0" indent="-176213" defTabSz="932742" fontAlgn="auto">
              <a:lnSpc>
                <a:spcPct val="100000"/>
              </a:lnSpc>
              <a:spcBef>
                <a:spcPct val="20000"/>
              </a:spcBef>
              <a:spcAft>
                <a:spcPts val="0"/>
              </a:spcAft>
              <a:buClrTx/>
              <a:buSzPct val="90000"/>
              <a:buFont typeface="Wingdings" panose="05000000000000000000" pitchFamily="2" charset="2"/>
              <a:buChar char=""/>
              <a:tabLst/>
              <a:defRPr lang="en-US" sz="2000" spc="0" baseline="0" dirty="0">
                <a:cs typeface="Segoe UI" panose="020B0502040204020203" pitchFamily="34" charset="0"/>
              </a:defRPr>
            </a:lvl1pPr>
            <a:lvl2pPr marL="398463" marR="0" indent="-169863" defTabSz="932742" fontAlgn="auto">
              <a:lnSpc>
                <a:spcPct val="100000"/>
              </a:lnSpc>
              <a:spcBef>
                <a:spcPct val="20000"/>
              </a:spcBef>
              <a:spcAft>
                <a:spcPts val="0"/>
              </a:spcAft>
              <a:buClrTx/>
              <a:buSzPct val="90000"/>
              <a:buFont typeface="Wingdings" panose="05000000000000000000" pitchFamily="2" charset="2"/>
              <a:buChar char=""/>
              <a:tabLst/>
              <a:defRPr lang="en-US" sz="1800" spc="0" baseline="0" dirty="0"/>
            </a:lvl2pPr>
            <a:lvl3pPr marL="555625" marR="0" indent="-157163" defTabSz="932742" fontAlgn="auto">
              <a:lnSpc>
                <a:spcPct val="100000"/>
              </a:lnSpc>
              <a:spcBef>
                <a:spcPct val="20000"/>
              </a:spcBef>
              <a:spcAft>
                <a:spcPts val="0"/>
              </a:spcAft>
              <a:buClrTx/>
              <a:buSzPct val="90000"/>
              <a:buFont typeface="Wingdings" panose="05000000000000000000" pitchFamily="2" charset="2"/>
              <a:buChar char=""/>
              <a:tabLst/>
              <a:defRPr lang="en-US" sz="1600" spc="0" baseline="0" dirty="0"/>
            </a:lvl3pPr>
            <a:lvl4pPr marL="685800" marR="0" indent="-136525" defTabSz="932742" fontAlgn="auto">
              <a:lnSpc>
                <a:spcPct val="100000"/>
              </a:lnSpc>
              <a:spcBef>
                <a:spcPct val="20000"/>
              </a:spcBef>
              <a:spcAft>
                <a:spcPts val="0"/>
              </a:spcAft>
              <a:buClrTx/>
              <a:buSzPct val="90000"/>
              <a:buFont typeface="Wingdings" panose="05000000000000000000" pitchFamily="2" charset="2"/>
              <a:buChar char=""/>
              <a:tabLst/>
              <a:defRPr lang="en-US" sz="1400" spc="0" baseline="0" dirty="0"/>
            </a:lvl4pPr>
            <a:lvl5pPr marL="800100" marR="0" indent="-111125" defTabSz="932742" fontAlgn="auto">
              <a:lnSpc>
                <a:spcPct val="100000"/>
              </a:lnSpc>
              <a:spcBef>
                <a:spcPct val="20000"/>
              </a:spcBef>
              <a:spcAft>
                <a:spcPts val="0"/>
              </a:spcAft>
              <a:buClrTx/>
              <a:buSzPct val="90000"/>
              <a:buFont typeface="Wingdings" panose="05000000000000000000" pitchFamily="2" charset="2"/>
              <a:buChar char=""/>
              <a:tabLst/>
              <a:defRPr lang="en-US" sz="1400" spc="0" baseline="0" dirty="0"/>
            </a:lvl5pPr>
            <a:lvl6pPr marL="2565040" indent="-233186" defTabSz="932742">
              <a:spcBef>
                <a:spcPct val="20000"/>
              </a:spcBef>
              <a:buFont typeface="Arial" pitchFamily="34" charset="0"/>
              <a:buChar char="•"/>
              <a:defRPr sz="2000"/>
            </a:lvl6pPr>
            <a:lvl7pPr marL="3031412" indent="-233186" defTabSz="932742">
              <a:spcBef>
                <a:spcPct val="20000"/>
              </a:spcBef>
              <a:buFont typeface="Arial" pitchFamily="34" charset="0"/>
              <a:buChar char="•"/>
              <a:defRPr sz="2000"/>
            </a:lvl7pPr>
            <a:lvl8pPr marL="3497783" indent="-233186" defTabSz="932742">
              <a:spcBef>
                <a:spcPct val="20000"/>
              </a:spcBef>
              <a:buFont typeface="Arial" pitchFamily="34" charset="0"/>
              <a:buChar char="•"/>
              <a:defRPr sz="2000"/>
            </a:lvl8pPr>
            <a:lvl9pPr marL="3964155" indent="-233186" defTabSz="932742">
              <a:spcBef>
                <a:spcPct val="20000"/>
              </a:spcBef>
              <a:buFont typeface="Arial" pitchFamily="34" charset="0"/>
              <a:buChar char="•"/>
              <a:defRPr sz="2000"/>
            </a:lvl9pPr>
          </a:lstStyle>
          <a:p>
            <a:pPr marL="137160" marR="0" lvl="1" indent="-137160" algn="l" defTabSz="932742" rtl="0" eaLnBrk="1" fontAlgn="auto" latinLnBrk="0" hangingPunct="1">
              <a:lnSpc>
                <a:spcPct val="100000"/>
              </a:lnSpc>
              <a:spcBef>
                <a:spcPts val="600"/>
              </a:spcBef>
              <a:spcAft>
                <a:spcPts val="0"/>
              </a:spcAft>
              <a:buClrTx/>
              <a:buSzPct val="100000"/>
              <a:buFont typeface="Arial" panose="020B0604020202020204" pitchFamily="34" charset="0"/>
              <a:buChar char="•"/>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Run-time detection and prevention against Cross domain Prompt Injection Attacks (XPIA)</a:t>
            </a:r>
          </a:p>
        </p:txBody>
      </p:sp>
      <p:sp>
        <p:nvSpPr>
          <p:cNvPr id="157" name="Rectangle: Rounded Corners 156">
            <a:extLst>
              <a:ext uri="{FF2B5EF4-FFF2-40B4-BE49-F238E27FC236}">
                <a16:creationId xmlns:a16="http://schemas.microsoft.com/office/drawing/2014/main" id="{8F1A5F1C-CBD6-D74D-AD73-46AAF665740E}"/>
              </a:ext>
            </a:extLst>
          </p:cNvPr>
          <p:cNvSpPr/>
          <p:nvPr/>
        </p:nvSpPr>
        <p:spPr bwMode="auto">
          <a:xfrm>
            <a:off x="2458340" y="3906021"/>
            <a:ext cx="1691640" cy="228600"/>
          </a:xfrm>
          <a:prstGeom prst="roundRect">
            <a:avLst>
              <a:gd name="adj" fmla="val 50000"/>
            </a:avLst>
          </a:prstGeom>
          <a:solidFill>
            <a:schemeClr val="accent2"/>
          </a:solidFill>
          <a:ln w="127000" cap="flat" cmpd="sng" algn="ctr">
            <a:noFill/>
            <a:prstDash val="solid"/>
            <a:miter lim="800000"/>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1" i="0" u="none" strike="noStrike" kern="0" cap="none" spc="0" normalizeH="0" baseline="0" noProof="0">
                <a:ln>
                  <a:noFill/>
                </a:ln>
                <a:solidFill>
                  <a:srgbClr val="FFFFFF"/>
                </a:solidFill>
                <a:effectLst/>
                <a:uLnTx/>
                <a:uFillTx/>
                <a:latin typeface="Segoe UI Semibold"/>
                <a:ea typeface="+mn-ea"/>
                <a:cs typeface="Segoe UI Semibold" panose="020B0502040204020203" pitchFamily="34" charset="0"/>
              </a:rPr>
              <a:t>Generally available </a:t>
            </a:r>
          </a:p>
        </p:txBody>
      </p:sp>
      <p:pic>
        <p:nvPicPr>
          <p:cNvPr id="172" name="Graphic 171" descr="New">
            <a:extLst>
              <a:ext uri="{FF2B5EF4-FFF2-40B4-BE49-F238E27FC236}">
                <a16:creationId xmlns:a16="http://schemas.microsoft.com/office/drawing/2014/main" id="{6BAC1812-14D5-19DC-BF3D-99900245BB8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10800000">
            <a:off x="3813666" y="3776565"/>
            <a:ext cx="294109" cy="294109"/>
          </a:xfrm>
          <a:prstGeom prst="rect">
            <a:avLst/>
          </a:prstGeom>
          <a:effectLst>
            <a:outerShdw blurRad="63500" dist="127000" dir="2700000" algn="tl" rotWithShape="0">
              <a:prstClr val="black">
                <a:alpha val="50000"/>
              </a:prstClr>
            </a:outerShdw>
          </a:effectLst>
        </p:spPr>
      </p:pic>
      <p:sp>
        <p:nvSpPr>
          <p:cNvPr id="128" name="TextBox 127">
            <a:extLst>
              <a:ext uri="{FF2B5EF4-FFF2-40B4-BE49-F238E27FC236}">
                <a16:creationId xmlns:a16="http://schemas.microsoft.com/office/drawing/2014/main" id="{58E45DEA-2395-8A7E-3386-95A58EEC8A21}"/>
              </a:ext>
            </a:extLst>
          </p:cNvPr>
          <p:cNvSpPr txBox="1">
            <a:spLocks noChangeAspect="1"/>
          </p:cNvSpPr>
          <p:nvPr/>
        </p:nvSpPr>
        <p:spPr>
          <a:xfrm>
            <a:off x="2996936" y="4485808"/>
            <a:ext cx="1051560" cy="307777"/>
          </a:xfrm>
          <a:prstGeom prst="rect">
            <a:avLst/>
          </a:prstGeom>
        </p:spPr>
        <p:txBody>
          <a:bodyPr vert="horz" wrap="square" lIns="0" tIns="0" rIns="0" bIns="0" rtlCol="0" anchor="ctr">
            <a:spAutoFit/>
          </a:bodyPr>
          <a:lstStyle>
            <a:lvl1pPr marL="176213" marR="0" indent="-176213" defTabSz="932742" fontAlgn="auto">
              <a:lnSpc>
                <a:spcPct val="100000"/>
              </a:lnSpc>
              <a:spcBef>
                <a:spcPct val="20000"/>
              </a:spcBef>
              <a:spcAft>
                <a:spcPts val="0"/>
              </a:spcAft>
              <a:buClrTx/>
              <a:buSzPct val="90000"/>
              <a:buFont typeface="Wingdings" panose="05000000000000000000" pitchFamily="2" charset="2"/>
              <a:buChar char=""/>
              <a:tabLst/>
              <a:defRPr lang="en-US" sz="2000" spc="0" baseline="0" dirty="0">
                <a:cs typeface="Segoe UI" panose="020B0502040204020203" pitchFamily="34" charset="0"/>
              </a:defRPr>
            </a:lvl1pPr>
            <a:lvl2pPr marL="398463" marR="0" indent="-169863" defTabSz="932742" fontAlgn="auto">
              <a:lnSpc>
                <a:spcPct val="100000"/>
              </a:lnSpc>
              <a:spcBef>
                <a:spcPct val="20000"/>
              </a:spcBef>
              <a:spcAft>
                <a:spcPts val="0"/>
              </a:spcAft>
              <a:buClrTx/>
              <a:buSzPct val="90000"/>
              <a:buFont typeface="Wingdings" panose="05000000000000000000" pitchFamily="2" charset="2"/>
              <a:buChar char=""/>
              <a:tabLst/>
              <a:defRPr lang="en-US" sz="1800" spc="0" baseline="0" dirty="0"/>
            </a:lvl2pPr>
            <a:lvl3pPr marL="555625" marR="0" indent="-157163" defTabSz="932742" fontAlgn="auto">
              <a:lnSpc>
                <a:spcPct val="100000"/>
              </a:lnSpc>
              <a:spcBef>
                <a:spcPct val="20000"/>
              </a:spcBef>
              <a:spcAft>
                <a:spcPts val="0"/>
              </a:spcAft>
              <a:buClrTx/>
              <a:buSzPct val="90000"/>
              <a:buFont typeface="Wingdings" panose="05000000000000000000" pitchFamily="2" charset="2"/>
              <a:buChar char=""/>
              <a:tabLst/>
              <a:defRPr lang="en-US" sz="1600" spc="0" baseline="0" dirty="0"/>
            </a:lvl3pPr>
            <a:lvl4pPr marL="685800" marR="0" indent="-136525" defTabSz="932742" fontAlgn="auto">
              <a:lnSpc>
                <a:spcPct val="100000"/>
              </a:lnSpc>
              <a:spcBef>
                <a:spcPct val="20000"/>
              </a:spcBef>
              <a:spcAft>
                <a:spcPts val="0"/>
              </a:spcAft>
              <a:buClrTx/>
              <a:buSzPct val="90000"/>
              <a:buFont typeface="Wingdings" panose="05000000000000000000" pitchFamily="2" charset="2"/>
              <a:buChar char=""/>
              <a:tabLst/>
              <a:defRPr lang="en-US" sz="1400" spc="0" baseline="0" dirty="0"/>
            </a:lvl4pPr>
            <a:lvl5pPr marL="800100" marR="0" indent="-111125" defTabSz="932742" fontAlgn="auto">
              <a:lnSpc>
                <a:spcPct val="100000"/>
              </a:lnSpc>
              <a:spcBef>
                <a:spcPct val="20000"/>
              </a:spcBef>
              <a:spcAft>
                <a:spcPts val="0"/>
              </a:spcAft>
              <a:buClrTx/>
              <a:buSzPct val="90000"/>
              <a:buFont typeface="Wingdings" panose="05000000000000000000" pitchFamily="2" charset="2"/>
              <a:buChar char=""/>
              <a:tabLst/>
              <a:defRPr lang="en-US" sz="1400" spc="0" baseline="0" dirty="0"/>
            </a:lvl5pPr>
            <a:lvl6pPr marL="2565040" indent="-233186" defTabSz="932742">
              <a:spcBef>
                <a:spcPct val="20000"/>
              </a:spcBef>
              <a:buFont typeface="Arial" pitchFamily="34" charset="0"/>
              <a:buChar char="•"/>
              <a:defRPr sz="2000"/>
            </a:lvl6pPr>
            <a:lvl7pPr marL="3031412" indent="-233186" defTabSz="932742">
              <a:spcBef>
                <a:spcPct val="20000"/>
              </a:spcBef>
              <a:buFont typeface="Arial" pitchFamily="34" charset="0"/>
              <a:buChar char="•"/>
              <a:defRPr sz="2000"/>
            </a:lvl7pPr>
            <a:lvl8pPr marL="3497783" indent="-233186" defTabSz="932742">
              <a:spcBef>
                <a:spcPct val="20000"/>
              </a:spcBef>
              <a:buFont typeface="Arial" pitchFamily="34" charset="0"/>
              <a:buChar char="•"/>
              <a:defRPr sz="2000"/>
            </a:lvl8pPr>
            <a:lvl9pPr marL="3964155" indent="-233186" defTabSz="932742">
              <a:spcBef>
                <a:spcPct val="20000"/>
              </a:spcBef>
              <a:buFont typeface="Arial" pitchFamily="34" charset="0"/>
              <a:buChar char="•"/>
              <a:defRPr sz="2000"/>
            </a:lvl9pPr>
          </a:lstStyle>
          <a:p>
            <a:pPr marL="0" marR="0" lvl="1" indent="0" algn="l" defTabSz="932742" rtl="0" eaLnBrk="1" fontAlgn="auto" latinLnBrk="0" hangingPunct="1">
              <a:lnSpc>
                <a:spcPct val="100000"/>
              </a:lnSpc>
              <a:spcBef>
                <a:spcPts val="300"/>
              </a:spcBef>
              <a:spcAft>
                <a:spcPts val="0"/>
              </a:spcAft>
              <a:buClrTx/>
              <a:buSzPct val="100000"/>
              <a:buFont typeface="Wingdings" panose="05000000000000000000" pitchFamily="2" charset="2"/>
              <a:buNone/>
              <a:tabLst/>
              <a:defRPr/>
            </a:pPr>
            <a:r>
              <a:rPr kumimoji="0" lang="en-US" sz="1000" b="0"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t>Network </a:t>
            </a:r>
            <a:br>
              <a:rPr kumimoji="0" lang="en-US" sz="1000" b="0"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br>
            <a:r>
              <a:rPr kumimoji="0" lang="en-US" sz="1000" b="0"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t>isolation</a:t>
            </a:r>
          </a:p>
        </p:txBody>
      </p:sp>
      <p:sp>
        <p:nvSpPr>
          <p:cNvPr id="63" name="TextBox 62">
            <a:extLst>
              <a:ext uri="{FF2B5EF4-FFF2-40B4-BE49-F238E27FC236}">
                <a16:creationId xmlns:a16="http://schemas.microsoft.com/office/drawing/2014/main" id="{C3B59E74-9170-776C-B304-D3D57F15667A}"/>
              </a:ext>
            </a:extLst>
          </p:cNvPr>
          <p:cNvSpPr txBox="1"/>
          <p:nvPr/>
        </p:nvSpPr>
        <p:spPr>
          <a:xfrm>
            <a:off x="2553823" y="4966647"/>
            <a:ext cx="1508760" cy="815608"/>
          </a:xfrm>
          <a:prstGeom prst="rect">
            <a:avLst/>
          </a:prstGeom>
        </p:spPr>
        <p:txBody>
          <a:bodyPr vert="horz" wrap="square" lIns="0" tIns="0" rIns="0" bIns="0" rtlCol="0" anchor="t" anchorCtr="0">
            <a:spAutoFit/>
          </a:bodyPr>
          <a:lstStyle>
            <a:lvl1pPr marL="176213" marR="0" indent="-176213" defTabSz="932742" fontAlgn="auto">
              <a:lnSpc>
                <a:spcPct val="100000"/>
              </a:lnSpc>
              <a:spcBef>
                <a:spcPct val="20000"/>
              </a:spcBef>
              <a:spcAft>
                <a:spcPts val="0"/>
              </a:spcAft>
              <a:buClrTx/>
              <a:buSzPct val="90000"/>
              <a:buFont typeface="Wingdings" panose="05000000000000000000" pitchFamily="2" charset="2"/>
              <a:buChar char=""/>
              <a:tabLst/>
              <a:defRPr lang="en-US" sz="2000" spc="0" baseline="0" dirty="0">
                <a:cs typeface="Segoe UI" panose="020B0502040204020203" pitchFamily="34" charset="0"/>
              </a:defRPr>
            </a:lvl1pPr>
            <a:lvl2pPr marL="398463" marR="0" indent="-169863" defTabSz="932742" fontAlgn="auto">
              <a:lnSpc>
                <a:spcPct val="100000"/>
              </a:lnSpc>
              <a:spcBef>
                <a:spcPct val="20000"/>
              </a:spcBef>
              <a:spcAft>
                <a:spcPts val="0"/>
              </a:spcAft>
              <a:buClrTx/>
              <a:buSzPct val="90000"/>
              <a:buFont typeface="Wingdings" panose="05000000000000000000" pitchFamily="2" charset="2"/>
              <a:buChar char=""/>
              <a:tabLst/>
              <a:defRPr lang="en-US" sz="1800" spc="0" baseline="0" dirty="0"/>
            </a:lvl2pPr>
            <a:lvl3pPr marL="555625" marR="0" indent="-157163" defTabSz="932742" fontAlgn="auto">
              <a:lnSpc>
                <a:spcPct val="100000"/>
              </a:lnSpc>
              <a:spcBef>
                <a:spcPct val="20000"/>
              </a:spcBef>
              <a:spcAft>
                <a:spcPts val="0"/>
              </a:spcAft>
              <a:buClrTx/>
              <a:buSzPct val="90000"/>
              <a:buFont typeface="Wingdings" panose="05000000000000000000" pitchFamily="2" charset="2"/>
              <a:buChar char=""/>
              <a:tabLst/>
              <a:defRPr lang="en-US" sz="1600" spc="0" baseline="0" dirty="0"/>
            </a:lvl3pPr>
            <a:lvl4pPr marL="685800" marR="0" indent="-136525" defTabSz="932742" fontAlgn="auto">
              <a:lnSpc>
                <a:spcPct val="100000"/>
              </a:lnSpc>
              <a:spcBef>
                <a:spcPct val="20000"/>
              </a:spcBef>
              <a:spcAft>
                <a:spcPts val="0"/>
              </a:spcAft>
              <a:buClrTx/>
              <a:buSzPct val="90000"/>
              <a:buFont typeface="Wingdings" panose="05000000000000000000" pitchFamily="2" charset="2"/>
              <a:buChar char=""/>
              <a:tabLst/>
              <a:defRPr lang="en-US" sz="1400" spc="0" baseline="0" dirty="0"/>
            </a:lvl4pPr>
            <a:lvl5pPr marL="800100" marR="0" indent="-111125" defTabSz="932742" fontAlgn="auto">
              <a:lnSpc>
                <a:spcPct val="100000"/>
              </a:lnSpc>
              <a:spcBef>
                <a:spcPct val="20000"/>
              </a:spcBef>
              <a:spcAft>
                <a:spcPts val="0"/>
              </a:spcAft>
              <a:buClrTx/>
              <a:buSzPct val="90000"/>
              <a:buFont typeface="Wingdings" panose="05000000000000000000" pitchFamily="2" charset="2"/>
              <a:buChar char=""/>
              <a:tabLst/>
              <a:defRPr lang="en-US" sz="1400" spc="0" baseline="0" dirty="0"/>
            </a:lvl5pPr>
            <a:lvl6pPr marL="2565040" indent="-233186" defTabSz="932742">
              <a:spcBef>
                <a:spcPct val="20000"/>
              </a:spcBef>
              <a:buFont typeface="Arial" pitchFamily="34" charset="0"/>
              <a:buChar char="•"/>
              <a:defRPr sz="2000"/>
            </a:lvl6pPr>
            <a:lvl7pPr marL="3031412" indent="-233186" defTabSz="932742">
              <a:spcBef>
                <a:spcPct val="20000"/>
              </a:spcBef>
              <a:buFont typeface="Arial" pitchFamily="34" charset="0"/>
              <a:buChar char="•"/>
              <a:defRPr sz="2000"/>
            </a:lvl7pPr>
            <a:lvl8pPr marL="3497783" indent="-233186" defTabSz="932742">
              <a:spcBef>
                <a:spcPct val="20000"/>
              </a:spcBef>
              <a:buFont typeface="Arial" pitchFamily="34" charset="0"/>
              <a:buChar char="•"/>
              <a:defRPr sz="2000"/>
            </a:lvl8pPr>
            <a:lvl9pPr marL="3964155" indent="-233186" defTabSz="932742">
              <a:spcBef>
                <a:spcPct val="20000"/>
              </a:spcBef>
              <a:buFont typeface="Arial" pitchFamily="34" charset="0"/>
              <a:buChar char="•"/>
              <a:defRPr sz="2000"/>
            </a:lvl9pPr>
          </a:lstStyle>
          <a:p>
            <a:pPr marL="137160" marR="0" lvl="1" indent="-137160" algn="l" defTabSz="932742" rtl="0" eaLnBrk="1" fontAlgn="auto" latinLnBrk="0" hangingPunct="1">
              <a:lnSpc>
                <a:spcPct val="100000"/>
              </a:lnSpc>
              <a:spcBef>
                <a:spcPts val="600"/>
              </a:spcBef>
              <a:spcAft>
                <a:spcPts val="0"/>
              </a:spcAft>
              <a:buClrTx/>
              <a:buSzPct val="100000"/>
              <a:buFont typeface="Arial" panose="020B0604020202020204" pitchFamily="34" charset="0"/>
              <a:buChar char="•"/>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Route all network traffic from Power Platform environments to your v-Net via private channels.</a:t>
            </a:r>
          </a:p>
          <a:p>
            <a:pPr marL="137160" marR="0" lvl="1" indent="-137160" algn="l" defTabSz="932742" rtl="0" eaLnBrk="1" fontAlgn="auto" latinLnBrk="0" hangingPunct="1">
              <a:lnSpc>
                <a:spcPct val="100000"/>
              </a:lnSpc>
              <a:spcBef>
                <a:spcPts val="600"/>
              </a:spcBef>
              <a:spcAft>
                <a:spcPts val="0"/>
              </a:spcAft>
              <a:buClrTx/>
              <a:buSzPct val="100000"/>
              <a:buFont typeface="Arial" panose="020B0604020202020204" pitchFamily="34" charset="0"/>
              <a:buChar char="•"/>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Including: Dataverse plugins, selected connectors</a:t>
            </a:r>
          </a:p>
        </p:txBody>
      </p:sp>
      <p:sp>
        <p:nvSpPr>
          <p:cNvPr id="158" name="Rectangle: Rounded Corners 157">
            <a:extLst>
              <a:ext uri="{FF2B5EF4-FFF2-40B4-BE49-F238E27FC236}">
                <a16:creationId xmlns:a16="http://schemas.microsoft.com/office/drawing/2014/main" id="{62AC5A25-0390-C53C-3A75-ACC35877DB56}"/>
              </a:ext>
            </a:extLst>
          </p:cNvPr>
          <p:cNvSpPr/>
          <p:nvPr/>
        </p:nvSpPr>
        <p:spPr bwMode="auto">
          <a:xfrm>
            <a:off x="2457938" y="6020793"/>
            <a:ext cx="1691640" cy="228600"/>
          </a:xfrm>
          <a:prstGeom prst="roundRect">
            <a:avLst>
              <a:gd name="adj" fmla="val 50000"/>
            </a:avLst>
          </a:prstGeom>
          <a:solidFill>
            <a:schemeClr val="accent2"/>
          </a:solidFill>
          <a:ln w="127000" cap="flat" cmpd="sng" algn="ctr">
            <a:noFill/>
            <a:prstDash val="solid"/>
            <a:miter lim="800000"/>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1" i="0" u="none" strike="noStrike" kern="0" cap="none" spc="0" normalizeH="0" baseline="0" noProof="0">
                <a:ln>
                  <a:noFill/>
                </a:ln>
                <a:solidFill>
                  <a:srgbClr val="FFFFFF"/>
                </a:solidFill>
                <a:effectLst/>
                <a:uLnTx/>
                <a:uFillTx/>
                <a:latin typeface="Segoe UI Semibold"/>
                <a:ea typeface="+mn-ea"/>
                <a:cs typeface="Segoe UI Semibold" panose="020B0502040204020203" pitchFamily="34" charset="0"/>
              </a:rPr>
              <a:t>Generally available </a:t>
            </a:r>
          </a:p>
        </p:txBody>
      </p:sp>
      <p:sp>
        <p:nvSpPr>
          <p:cNvPr id="15" name="TextBox 14">
            <a:extLst>
              <a:ext uri="{FF2B5EF4-FFF2-40B4-BE49-F238E27FC236}">
                <a16:creationId xmlns:a16="http://schemas.microsoft.com/office/drawing/2014/main" id="{3BC3452D-8A6A-56F9-327E-0471E10D8627}"/>
              </a:ext>
            </a:extLst>
          </p:cNvPr>
          <p:cNvSpPr txBox="1"/>
          <p:nvPr/>
        </p:nvSpPr>
        <p:spPr>
          <a:xfrm>
            <a:off x="4325240" y="1567565"/>
            <a:ext cx="1691640" cy="553998"/>
          </a:xfrm>
          <a:prstGeom prst="rect">
            <a:avLst/>
          </a:prstGeom>
          <a:noFill/>
        </p:spPr>
        <p:txBody>
          <a:bodyPr wrap="square" lIns="0" tIns="0" rIns="0" bIns="0">
            <a:spAutoFit/>
          </a:bodyPr>
          <a:lstStyle/>
          <a:p>
            <a:pPr marL="0" marR="0" lvl="0" indent="0" algn="ctr" defTabSz="914367" rtl="0" eaLnBrk="1" fontAlgn="auto" latinLnBrk="0" hangingPunct="1">
              <a:lnSpc>
                <a:spcPct val="100000"/>
              </a:lnSpc>
              <a:spcBef>
                <a:spcPts val="120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egoe UI Semibold"/>
                <a:ea typeface="+mn-ea"/>
                <a:cs typeface="+mn-cs"/>
              </a:rPr>
              <a:t>How can I stay compliant with regulations?</a:t>
            </a:r>
          </a:p>
        </p:txBody>
      </p:sp>
      <p:sp>
        <p:nvSpPr>
          <p:cNvPr id="41" name="TextBox 40">
            <a:extLst>
              <a:ext uri="{FF2B5EF4-FFF2-40B4-BE49-F238E27FC236}">
                <a16:creationId xmlns:a16="http://schemas.microsoft.com/office/drawing/2014/main" id="{ED039DDB-E270-03E1-7561-A58672E4FFEF}"/>
              </a:ext>
            </a:extLst>
          </p:cNvPr>
          <p:cNvSpPr txBox="1">
            <a:spLocks noChangeAspect="1"/>
          </p:cNvSpPr>
          <p:nvPr/>
        </p:nvSpPr>
        <p:spPr>
          <a:xfrm>
            <a:off x="4861508" y="2361352"/>
            <a:ext cx="1051560" cy="307777"/>
          </a:xfrm>
          <a:prstGeom prst="rect">
            <a:avLst/>
          </a:prstGeom>
        </p:spPr>
        <p:txBody>
          <a:bodyPr vert="horz" wrap="square" lIns="0" tIns="0" rIns="0" bIns="0" rtlCol="0" anchor="ctr">
            <a:spAutoFit/>
          </a:bodyPr>
          <a:lstStyle>
            <a:lvl1pPr marL="176213" marR="0" indent="-176213" defTabSz="932742" fontAlgn="auto">
              <a:lnSpc>
                <a:spcPct val="100000"/>
              </a:lnSpc>
              <a:spcBef>
                <a:spcPct val="20000"/>
              </a:spcBef>
              <a:spcAft>
                <a:spcPts val="0"/>
              </a:spcAft>
              <a:buClrTx/>
              <a:buSzPct val="90000"/>
              <a:buFont typeface="Wingdings" panose="05000000000000000000" pitchFamily="2" charset="2"/>
              <a:buChar char=""/>
              <a:tabLst/>
              <a:defRPr lang="en-US" sz="2000" spc="0" baseline="0" dirty="0">
                <a:cs typeface="Segoe UI" panose="020B0502040204020203" pitchFamily="34" charset="0"/>
              </a:defRPr>
            </a:lvl1pPr>
            <a:lvl2pPr marL="398463" marR="0" indent="-169863" defTabSz="932742" fontAlgn="auto">
              <a:lnSpc>
                <a:spcPct val="100000"/>
              </a:lnSpc>
              <a:spcBef>
                <a:spcPct val="20000"/>
              </a:spcBef>
              <a:spcAft>
                <a:spcPts val="0"/>
              </a:spcAft>
              <a:buClrTx/>
              <a:buSzPct val="90000"/>
              <a:buFont typeface="Wingdings" panose="05000000000000000000" pitchFamily="2" charset="2"/>
              <a:buChar char=""/>
              <a:tabLst/>
              <a:defRPr lang="en-US" sz="1800" spc="0" baseline="0" dirty="0"/>
            </a:lvl2pPr>
            <a:lvl3pPr marL="555625" marR="0" indent="-157163" defTabSz="932742" fontAlgn="auto">
              <a:lnSpc>
                <a:spcPct val="100000"/>
              </a:lnSpc>
              <a:spcBef>
                <a:spcPct val="20000"/>
              </a:spcBef>
              <a:spcAft>
                <a:spcPts val="0"/>
              </a:spcAft>
              <a:buClrTx/>
              <a:buSzPct val="90000"/>
              <a:buFont typeface="Wingdings" panose="05000000000000000000" pitchFamily="2" charset="2"/>
              <a:buChar char=""/>
              <a:tabLst/>
              <a:defRPr lang="en-US" sz="1600" spc="0" baseline="0" dirty="0"/>
            </a:lvl3pPr>
            <a:lvl4pPr marL="685800" marR="0" indent="-136525" defTabSz="932742" fontAlgn="auto">
              <a:lnSpc>
                <a:spcPct val="100000"/>
              </a:lnSpc>
              <a:spcBef>
                <a:spcPct val="20000"/>
              </a:spcBef>
              <a:spcAft>
                <a:spcPts val="0"/>
              </a:spcAft>
              <a:buClrTx/>
              <a:buSzPct val="90000"/>
              <a:buFont typeface="Wingdings" panose="05000000000000000000" pitchFamily="2" charset="2"/>
              <a:buChar char=""/>
              <a:tabLst/>
              <a:defRPr lang="en-US" sz="1400" spc="0" baseline="0" dirty="0"/>
            </a:lvl4pPr>
            <a:lvl5pPr marL="800100" marR="0" indent="-111125" defTabSz="932742" fontAlgn="auto">
              <a:lnSpc>
                <a:spcPct val="100000"/>
              </a:lnSpc>
              <a:spcBef>
                <a:spcPct val="20000"/>
              </a:spcBef>
              <a:spcAft>
                <a:spcPts val="0"/>
              </a:spcAft>
              <a:buClrTx/>
              <a:buSzPct val="90000"/>
              <a:buFont typeface="Wingdings" panose="05000000000000000000" pitchFamily="2" charset="2"/>
              <a:buChar char=""/>
              <a:tabLst/>
              <a:defRPr lang="en-US" sz="1400" spc="0" baseline="0" dirty="0"/>
            </a:lvl5pPr>
            <a:lvl6pPr marL="2565040" indent="-233186" defTabSz="932742">
              <a:spcBef>
                <a:spcPct val="20000"/>
              </a:spcBef>
              <a:buFont typeface="Arial" pitchFamily="34" charset="0"/>
              <a:buChar char="•"/>
              <a:defRPr sz="2000"/>
            </a:lvl6pPr>
            <a:lvl7pPr marL="3031412" indent="-233186" defTabSz="932742">
              <a:spcBef>
                <a:spcPct val="20000"/>
              </a:spcBef>
              <a:buFont typeface="Arial" pitchFamily="34" charset="0"/>
              <a:buChar char="•"/>
              <a:defRPr sz="2000"/>
            </a:lvl7pPr>
            <a:lvl8pPr marL="3497783" indent="-233186" defTabSz="932742">
              <a:spcBef>
                <a:spcPct val="20000"/>
              </a:spcBef>
              <a:buFont typeface="Arial" pitchFamily="34" charset="0"/>
              <a:buChar char="•"/>
              <a:defRPr sz="2000"/>
            </a:lvl8pPr>
            <a:lvl9pPr marL="3964155" indent="-233186" defTabSz="932742">
              <a:spcBef>
                <a:spcPct val="20000"/>
              </a:spcBef>
              <a:buFont typeface="Arial" pitchFamily="34" charset="0"/>
              <a:buChar char="•"/>
              <a:defRPr sz="2000"/>
            </a:lvl9pPr>
          </a:lstStyle>
          <a:p>
            <a:pPr marL="0" marR="0" lvl="1" indent="0" algn="l" defTabSz="932742" rtl="0" eaLnBrk="1" fontAlgn="auto" latinLnBrk="0" hangingPunct="1">
              <a:lnSpc>
                <a:spcPct val="100000"/>
              </a:lnSpc>
              <a:spcBef>
                <a:spcPts val="300"/>
              </a:spcBef>
              <a:spcAft>
                <a:spcPts val="0"/>
              </a:spcAft>
              <a:buClrTx/>
              <a:buSzPct val="100000"/>
              <a:buFont typeface="Wingdings" panose="05000000000000000000" pitchFamily="2" charset="2"/>
              <a:buNone/>
              <a:tabLst/>
              <a:defRPr/>
            </a:pPr>
            <a:r>
              <a:rPr kumimoji="0" lang="en-US" sz="1000" b="0"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t>Customer </a:t>
            </a:r>
            <a:br>
              <a:rPr kumimoji="0" lang="en-US" sz="1000" b="0"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br>
            <a:r>
              <a:rPr kumimoji="0" lang="en-US" sz="1000" b="0"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t>managed key</a:t>
            </a:r>
          </a:p>
        </p:txBody>
      </p:sp>
      <p:sp>
        <p:nvSpPr>
          <p:cNvPr id="38" name="TextBox 37">
            <a:extLst>
              <a:ext uri="{FF2B5EF4-FFF2-40B4-BE49-F238E27FC236}">
                <a16:creationId xmlns:a16="http://schemas.microsoft.com/office/drawing/2014/main" id="{81BB9797-F379-A2F9-7A81-92DEBD12DCA7}"/>
              </a:ext>
            </a:extLst>
          </p:cNvPr>
          <p:cNvSpPr txBox="1"/>
          <p:nvPr/>
        </p:nvSpPr>
        <p:spPr>
          <a:xfrm>
            <a:off x="4404233" y="2842191"/>
            <a:ext cx="1770889" cy="923330"/>
          </a:xfrm>
          <a:prstGeom prst="rect">
            <a:avLst/>
          </a:prstGeom>
        </p:spPr>
        <p:txBody>
          <a:bodyPr vert="horz" wrap="square" lIns="0" tIns="0" rIns="0" bIns="0" rtlCol="0" anchor="t" anchorCtr="0">
            <a:spAutoFit/>
          </a:bodyPr>
          <a:lstStyle>
            <a:lvl1pPr marL="176213" marR="0" indent="-176213" defTabSz="932742" fontAlgn="auto">
              <a:lnSpc>
                <a:spcPct val="100000"/>
              </a:lnSpc>
              <a:spcBef>
                <a:spcPct val="20000"/>
              </a:spcBef>
              <a:spcAft>
                <a:spcPts val="0"/>
              </a:spcAft>
              <a:buClrTx/>
              <a:buSzPct val="90000"/>
              <a:buFont typeface="Wingdings" panose="05000000000000000000" pitchFamily="2" charset="2"/>
              <a:buChar char=""/>
              <a:tabLst/>
              <a:defRPr lang="en-US" sz="2000" spc="0" baseline="0" dirty="0">
                <a:cs typeface="Segoe UI" panose="020B0502040204020203" pitchFamily="34" charset="0"/>
              </a:defRPr>
            </a:lvl1pPr>
            <a:lvl2pPr marL="398463" marR="0" indent="-169863" defTabSz="932742" fontAlgn="auto">
              <a:lnSpc>
                <a:spcPct val="100000"/>
              </a:lnSpc>
              <a:spcBef>
                <a:spcPct val="20000"/>
              </a:spcBef>
              <a:spcAft>
                <a:spcPts val="0"/>
              </a:spcAft>
              <a:buClrTx/>
              <a:buSzPct val="90000"/>
              <a:buFont typeface="Wingdings" panose="05000000000000000000" pitchFamily="2" charset="2"/>
              <a:buChar char=""/>
              <a:tabLst/>
              <a:defRPr lang="en-US" sz="1800" spc="0" baseline="0" dirty="0"/>
            </a:lvl2pPr>
            <a:lvl3pPr marL="555625" marR="0" indent="-157163" defTabSz="932742" fontAlgn="auto">
              <a:lnSpc>
                <a:spcPct val="100000"/>
              </a:lnSpc>
              <a:spcBef>
                <a:spcPct val="20000"/>
              </a:spcBef>
              <a:spcAft>
                <a:spcPts val="0"/>
              </a:spcAft>
              <a:buClrTx/>
              <a:buSzPct val="90000"/>
              <a:buFont typeface="Wingdings" panose="05000000000000000000" pitchFamily="2" charset="2"/>
              <a:buChar char=""/>
              <a:tabLst/>
              <a:defRPr lang="en-US" sz="1600" spc="0" baseline="0" dirty="0"/>
            </a:lvl3pPr>
            <a:lvl4pPr marL="685800" marR="0" indent="-136525" defTabSz="932742" fontAlgn="auto">
              <a:lnSpc>
                <a:spcPct val="100000"/>
              </a:lnSpc>
              <a:spcBef>
                <a:spcPct val="20000"/>
              </a:spcBef>
              <a:spcAft>
                <a:spcPts val="0"/>
              </a:spcAft>
              <a:buClrTx/>
              <a:buSzPct val="90000"/>
              <a:buFont typeface="Wingdings" panose="05000000000000000000" pitchFamily="2" charset="2"/>
              <a:buChar char=""/>
              <a:tabLst/>
              <a:defRPr lang="en-US" sz="1400" spc="0" baseline="0" dirty="0"/>
            </a:lvl4pPr>
            <a:lvl5pPr marL="800100" marR="0" indent="-111125" defTabSz="932742" fontAlgn="auto">
              <a:lnSpc>
                <a:spcPct val="100000"/>
              </a:lnSpc>
              <a:spcBef>
                <a:spcPct val="20000"/>
              </a:spcBef>
              <a:spcAft>
                <a:spcPts val="0"/>
              </a:spcAft>
              <a:buClrTx/>
              <a:buSzPct val="90000"/>
              <a:buFont typeface="Wingdings" panose="05000000000000000000" pitchFamily="2" charset="2"/>
              <a:buChar char=""/>
              <a:tabLst/>
              <a:defRPr lang="en-US" sz="1400" spc="0" baseline="0" dirty="0"/>
            </a:lvl5pPr>
            <a:lvl6pPr marL="2565040" indent="-233186" defTabSz="932742">
              <a:spcBef>
                <a:spcPct val="20000"/>
              </a:spcBef>
              <a:buFont typeface="Arial" pitchFamily="34" charset="0"/>
              <a:buChar char="•"/>
              <a:defRPr sz="2000"/>
            </a:lvl6pPr>
            <a:lvl7pPr marL="3031412" indent="-233186" defTabSz="932742">
              <a:spcBef>
                <a:spcPct val="20000"/>
              </a:spcBef>
              <a:buFont typeface="Arial" pitchFamily="34" charset="0"/>
              <a:buChar char="•"/>
              <a:defRPr sz="2000"/>
            </a:lvl7pPr>
            <a:lvl8pPr marL="3497783" indent="-233186" defTabSz="932742">
              <a:spcBef>
                <a:spcPct val="20000"/>
              </a:spcBef>
              <a:buFont typeface="Arial" pitchFamily="34" charset="0"/>
              <a:buChar char="•"/>
              <a:defRPr sz="2000"/>
            </a:lvl8pPr>
            <a:lvl9pPr marL="3964155" indent="-233186" defTabSz="932742">
              <a:spcBef>
                <a:spcPct val="20000"/>
              </a:spcBef>
              <a:buFont typeface="Arial" pitchFamily="34" charset="0"/>
              <a:buChar char="•"/>
              <a:defRPr sz="2000"/>
            </a:lvl9pPr>
          </a:lstStyle>
          <a:p>
            <a:pPr marL="137160" marR="0" lvl="1" indent="-137160" algn="l" defTabSz="932742" rtl="0" eaLnBrk="1" fontAlgn="auto" latinLnBrk="0" hangingPunct="1">
              <a:lnSpc>
                <a:spcPct val="100000"/>
              </a:lnSpc>
              <a:spcBef>
                <a:spcPts val="600"/>
              </a:spcBef>
              <a:spcAft>
                <a:spcPts val="0"/>
              </a:spcAft>
              <a:buClrTx/>
              <a:buSzPct val="100000"/>
              <a:buFont typeface="Arial" panose="020B0604020202020204" pitchFamily="34" charset="0"/>
              <a:buChar char="•"/>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Self-manage encryption keys</a:t>
            </a:r>
          </a:p>
          <a:p>
            <a:pPr marL="137160" marR="0" lvl="1" indent="-137160" algn="l" defTabSz="932742" rtl="0" eaLnBrk="1" fontAlgn="auto" latinLnBrk="0" hangingPunct="1">
              <a:lnSpc>
                <a:spcPct val="100000"/>
              </a:lnSpc>
              <a:spcBef>
                <a:spcPts val="600"/>
              </a:spcBef>
              <a:spcAft>
                <a:spcPts val="0"/>
              </a:spcAft>
              <a:buClrTx/>
              <a:buSzPct val="100000"/>
              <a:buFont typeface="Arial" panose="020B0604020202020204" pitchFamily="34" charset="0"/>
              <a:buChar char="•"/>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Automatic key rotation</a:t>
            </a:r>
          </a:p>
          <a:p>
            <a:pPr marL="137160" marR="0" lvl="1" indent="-137160" algn="l" defTabSz="932742" rtl="0" eaLnBrk="1" fontAlgn="auto" latinLnBrk="0" hangingPunct="1">
              <a:lnSpc>
                <a:spcPct val="100000"/>
              </a:lnSpc>
              <a:spcBef>
                <a:spcPts val="600"/>
              </a:spcBef>
              <a:spcAft>
                <a:spcPts val="0"/>
              </a:spcAft>
              <a:buClrTx/>
              <a:buSzPct val="100000"/>
              <a:buFont typeface="Arial" panose="020B0604020202020204" pitchFamily="34" charset="0"/>
              <a:buChar char="•"/>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Maintain control over your data</a:t>
            </a:r>
          </a:p>
          <a:p>
            <a:pPr marL="137160" marR="0" lvl="1" indent="-137160" algn="l" defTabSz="932742" rtl="0" eaLnBrk="1" fontAlgn="auto" latinLnBrk="0" hangingPunct="1">
              <a:lnSpc>
                <a:spcPct val="100000"/>
              </a:lnSpc>
              <a:spcBef>
                <a:spcPts val="600"/>
              </a:spcBef>
              <a:spcAft>
                <a:spcPts val="0"/>
              </a:spcAft>
              <a:buClrTx/>
              <a:buSzPct val="100000"/>
              <a:buFont typeface="Arial" panose="020B0604020202020204" pitchFamily="34" charset="0"/>
              <a:buChar char="•"/>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Private link </a:t>
            </a:r>
          </a:p>
          <a:p>
            <a:pPr marL="137160" marR="0" lvl="1" indent="-137160" algn="l" defTabSz="932742" rtl="0" eaLnBrk="1" fontAlgn="auto" latinLnBrk="0" hangingPunct="1">
              <a:lnSpc>
                <a:spcPct val="100000"/>
              </a:lnSpc>
              <a:spcBef>
                <a:spcPts val="600"/>
              </a:spcBef>
              <a:spcAft>
                <a:spcPts val="0"/>
              </a:spcAft>
              <a:buClrTx/>
              <a:buSzPct val="100000"/>
              <a:buFont typeface="Arial" panose="020B0604020202020204" pitchFamily="34" charset="0"/>
              <a:buChar char="•"/>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Azure managed-HSM</a:t>
            </a:r>
          </a:p>
        </p:txBody>
      </p:sp>
      <p:sp>
        <p:nvSpPr>
          <p:cNvPr id="40" name="Rectangle: Rounded Corners 39">
            <a:extLst>
              <a:ext uri="{FF2B5EF4-FFF2-40B4-BE49-F238E27FC236}">
                <a16:creationId xmlns:a16="http://schemas.microsoft.com/office/drawing/2014/main" id="{9016BBD7-E151-8E49-2732-1CDA223F2DC9}"/>
              </a:ext>
            </a:extLst>
          </p:cNvPr>
          <p:cNvSpPr/>
          <p:nvPr/>
        </p:nvSpPr>
        <p:spPr bwMode="auto">
          <a:xfrm>
            <a:off x="4325240" y="3906021"/>
            <a:ext cx="1691640" cy="228600"/>
          </a:xfrm>
          <a:prstGeom prst="roundRect">
            <a:avLst>
              <a:gd name="adj" fmla="val 50000"/>
            </a:avLst>
          </a:prstGeom>
          <a:solidFill>
            <a:schemeClr val="accent2"/>
          </a:solidFill>
          <a:ln w="127000" cap="flat" cmpd="sng" algn="ctr">
            <a:noFill/>
            <a:prstDash val="solid"/>
            <a:miter lim="800000"/>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1" i="0" u="none" strike="noStrike" kern="0" cap="none" spc="0" normalizeH="0" baseline="0" noProof="0">
                <a:ln>
                  <a:noFill/>
                </a:ln>
                <a:solidFill>
                  <a:srgbClr val="FFFFFF"/>
                </a:solidFill>
                <a:effectLst/>
                <a:uLnTx/>
                <a:uFillTx/>
                <a:latin typeface="Segoe UI Semibold"/>
                <a:ea typeface="+mn-ea"/>
                <a:cs typeface="Segoe UI Semibold" panose="020B0502040204020203" pitchFamily="34" charset="0"/>
              </a:rPr>
              <a:t>Generally available </a:t>
            </a:r>
          </a:p>
        </p:txBody>
      </p:sp>
      <p:sp>
        <p:nvSpPr>
          <p:cNvPr id="131" name="TextBox 130">
            <a:extLst>
              <a:ext uri="{FF2B5EF4-FFF2-40B4-BE49-F238E27FC236}">
                <a16:creationId xmlns:a16="http://schemas.microsoft.com/office/drawing/2014/main" id="{AB79C28E-C820-A387-ED2B-7FD4E845779C}"/>
              </a:ext>
            </a:extLst>
          </p:cNvPr>
          <p:cNvSpPr txBox="1">
            <a:spLocks noChangeAspect="1"/>
          </p:cNvSpPr>
          <p:nvPr/>
        </p:nvSpPr>
        <p:spPr>
          <a:xfrm>
            <a:off x="4861106" y="4485808"/>
            <a:ext cx="1051560" cy="307777"/>
          </a:xfrm>
          <a:prstGeom prst="rect">
            <a:avLst/>
          </a:prstGeom>
        </p:spPr>
        <p:txBody>
          <a:bodyPr vert="horz" wrap="square" lIns="0" tIns="0" rIns="0" bIns="0" rtlCol="0" anchor="ctr">
            <a:spAutoFit/>
          </a:bodyPr>
          <a:lstStyle>
            <a:lvl1pPr marL="176213" marR="0" indent="-176213" defTabSz="932742" fontAlgn="auto">
              <a:lnSpc>
                <a:spcPct val="100000"/>
              </a:lnSpc>
              <a:spcBef>
                <a:spcPct val="20000"/>
              </a:spcBef>
              <a:spcAft>
                <a:spcPts val="0"/>
              </a:spcAft>
              <a:buClrTx/>
              <a:buSzPct val="90000"/>
              <a:buFont typeface="Wingdings" panose="05000000000000000000" pitchFamily="2" charset="2"/>
              <a:buChar char=""/>
              <a:tabLst/>
              <a:defRPr lang="en-US" sz="2000" spc="0" baseline="0" dirty="0">
                <a:cs typeface="Segoe UI" panose="020B0502040204020203" pitchFamily="34" charset="0"/>
              </a:defRPr>
            </a:lvl1pPr>
            <a:lvl2pPr marL="398463" marR="0" indent="-169863" defTabSz="932742" fontAlgn="auto">
              <a:lnSpc>
                <a:spcPct val="100000"/>
              </a:lnSpc>
              <a:spcBef>
                <a:spcPct val="20000"/>
              </a:spcBef>
              <a:spcAft>
                <a:spcPts val="0"/>
              </a:spcAft>
              <a:buClrTx/>
              <a:buSzPct val="90000"/>
              <a:buFont typeface="Wingdings" panose="05000000000000000000" pitchFamily="2" charset="2"/>
              <a:buChar char=""/>
              <a:tabLst/>
              <a:defRPr lang="en-US" sz="1800" spc="0" baseline="0" dirty="0"/>
            </a:lvl2pPr>
            <a:lvl3pPr marL="555625" marR="0" indent="-157163" defTabSz="932742" fontAlgn="auto">
              <a:lnSpc>
                <a:spcPct val="100000"/>
              </a:lnSpc>
              <a:spcBef>
                <a:spcPct val="20000"/>
              </a:spcBef>
              <a:spcAft>
                <a:spcPts val="0"/>
              </a:spcAft>
              <a:buClrTx/>
              <a:buSzPct val="90000"/>
              <a:buFont typeface="Wingdings" panose="05000000000000000000" pitchFamily="2" charset="2"/>
              <a:buChar char=""/>
              <a:tabLst/>
              <a:defRPr lang="en-US" sz="1600" spc="0" baseline="0" dirty="0"/>
            </a:lvl3pPr>
            <a:lvl4pPr marL="685800" marR="0" indent="-136525" defTabSz="932742" fontAlgn="auto">
              <a:lnSpc>
                <a:spcPct val="100000"/>
              </a:lnSpc>
              <a:spcBef>
                <a:spcPct val="20000"/>
              </a:spcBef>
              <a:spcAft>
                <a:spcPts val="0"/>
              </a:spcAft>
              <a:buClrTx/>
              <a:buSzPct val="90000"/>
              <a:buFont typeface="Wingdings" panose="05000000000000000000" pitchFamily="2" charset="2"/>
              <a:buChar char=""/>
              <a:tabLst/>
              <a:defRPr lang="en-US" sz="1400" spc="0" baseline="0" dirty="0"/>
            </a:lvl4pPr>
            <a:lvl5pPr marL="800100" marR="0" indent="-111125" defTabSz="932742" fontAlgn="auto">
              <a:lnSpc>
                <a:spcPct val="100000"/>
              </a:lnSpc>
              <a:spcBef>
                <a:spcPct val="20000"/>
              </a:spcBef>
              <a:spcAft>
                <a:spcPts val="0"/>
              </a:spcAft>
              <a:buClrTx/>
              <a:buSzPct val="90000"/>
              <a:buFont typeface="Wingdings" panose="05000000000000000000" pitchFamily="2" charset="2"/>
              <a:buChar char=""/>
              <a:tabLst/>
              <a:defRPr lang="en-US" sz="1400" spc="0" baseline="0" dirty="0"/>
            </a:lvl5pPr>
            <a:lvl6pPr marL="2565040" indent="-233186" defTabSz="932742">
              <a:spcBef>
                <a:spcPct val="20000"/>
              </a:spcBef>
              <a:buFont typeface="Arial" pitchFamily="34" charset="0"/>
              <a:buChar char="•"/>
              <a:defRPr sz="2000"/>
            </a:lvl6pPr>
            <a:lvl7pPr marL="3031412" indent="-233186" defTabSz="932742">
              <a:spcBef>
                <a:spcPct val="20000"/>
              </a:spcBef>
              <a:buFont typeface="Arial" pitchFamily="34" charset="0"/>
              <a:buChar char="•"/>
              <a:defRPr sz="2000"/>
            </a:lvl7pPr>
            <a:lvl8pPr marL="3497783" indent="-233186" defTabSz="932742">
              <a:spcBef>
                <a:spcPct val="20000"/>
              </a:spcBef>
              <a:buFont typeface="Arial" pitchFamily="34" charset="0"/>
              <a:buChar char="•"/>
              <a:defRPr sz="2000"/>
            </a:lvl8pPr>
            <a:lvl9pPr marL="3964155" indent="-233186" defTabSz="932742">
              <a:spcBef>
                <a:spcPct val="20000"/>
              </a:spcBef>
              <a:buFont typeface="Arial" pitchFamily="34" charset="0"/>
              <a:buChar char="•"/>
              <a:defRPr sz="2000"/>
            </a:lvl9pPr>
          </a:lstStyle>
          <a:p>
            <a:pPr marL="0" marR="0" lvl="1" indent="0" algn="l" defTabSz="932742" rtl="0" eaLnBrk="1" fontAlgn="auto" latinLnBrk="0" hangingPunct="1">
              <a:lnSpc>
                <a:spcPct val="100000"/>
              </a:lnSpc>
              <a:spcBef>
                <a:spcPts val="300"/>
              </a:spcBef>
              <a:spcAft>
                <a:spcPts val="0"/>
              </a:spcAft>
              <a:buClrTx/>
              <a:buSzPct val="100000"/>
              <a:buFont typeface="Wingdings" panose="05000000000000000000" pitchFamily="2" charset="2"/>
              <a:buNone/>
              <a:tabLst/>
              <a:defRPr/>
            </a:pPr>
            <a:r>
              <a:rPr kumimoji="0" lang="en-US" sz="1000" b="0"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t>Data </a:t>
            </a:r>
            <a:br>
              <a:rPr kumimoji="0" lang="en-US" sz="1000" b="0"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br>
            <a:r>
              <a:rPr kumimoji="0" lang="en-US" sz="1000" b="0"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t>Compliance</a:t>
            </a:r>
          </a:p>
        </p:txBody>
      </p:sp>
      <p:sp>
        <p:nvSpPr>
          <p:cNvPr id="129" name="TextBox 128">
            <a:extLst>
              <a:ext uri="{FF2B5EF4-FFF2-40B4-BE49-F238E27FC236}">
                <a16:creationId xmlns:a16="http://schemas.microsoft.com/office/drawing/2014/main" id="{C93B7D60-13F7-9382-A016-6AAB66EA7F0E}"/>
              </a:ext>
            </a:extLst>
          </p:cNvPr>
          <p:cNvSpPr txBox="1"/>
          <p:nvPr/>
        </p:nvSpPr>
        <p:spPr>
          <a:xfrm>
            <a:off x="4417993" y="4966647"/>
            <a:ext cx="1508760" cy="769441"/>
          </a:xfrm>
          <a:prstGeom prst="rect">
            <a:avLst/>
          </a:prstGeom>
        </p:spPr>
        <p:txBody>
          <a:bodyPr vert="horz" wrap="square" lIns="0" tIns="0" rIns="0" bIns="0" rtlCol="0" anchor="t" anchorCtr="0">
            <a:spAutoFit/>
          </a:bodyPr>
          <a:lstStyle>
            <a:lvl1pPr marL="176213" marR="0" indent="-176213" defTabSz="932742" fontAlgn="auto">
              <a:lnSpc>
                <a:spcPct val="100000"/>
              </a:lnSpc>
              <a:spcBef>
                <a:spcPct val="20000"/>
              </a:spcBef>
              <a:spcAft>
                <a:spcPts val="0"/>
              </a:spcAft>
              <a:buClrTx/>
              <a:buSzPct val="90000"/>
              <a:buFont typeface="Wingdings" panose="05000000000000000000" pitchFamily="2" charset="2"/>
              <a:buChar char=""/>
              <a:tabLst/>
              <a:defRPr lang="en-US" sz="2000" spc="0" baseline="0" dirty="0">
                <a:cs typeface="Segoe UI" panose="020B0502040204020203" pitchFamily="34" charset="0"/>
              </a:defRPr>
            </a:lvl1pPr>
            <a:lvl2pPr marL="398463" marR="0" indent="-169863" defTabSz="932742" fontAlgn="auto">
              <a:lnSpc>
                <a:spcPct val="100000"/>
              </a:lnSpc>
              <a:spcBef>
                <a:spcPct val="20000"/>
              </a:spcBef>
              <a:spcAft>
                <a:spcPts val="0"/>
              </a:spcAft>
              <a:buClrTx/>
              <a:buSzPct val="90000"/>
              <a:buFont typeface="Wingdings" panose="05000000000000000000" pitchFamily="2" charset="2"/>
              <a:buChar char=""/>
              <a:tabLst/>
              <a:defRPr lang="en-US" sz="1800" spc="0" baseline="0" dirty="0"/>
            </a:lvl2pPr>
            <a:lvl3pPr marL="555625" marR="0" indent="-157163" defTabSz="932742" fontAlgn="auto">
              <a:lnSpc>
                <a:spcPct val="100000"/>
              </a:lnSpc>
              <a:spcBef>
                <a:spcPct val="20000"/>
              </a:spcBef>
              <a:spcAft>
                <a:spcPts val="0"/>
              </a:spcAft>
              <a:buClrTx/>
              <a:buSzPct val="90000"/>
              <a:buFont typeface="Wingdings" panose="05000000000000000000" pitchFamily="2" charset="2"/>
              <a:buChar char=""/>
              <a:tabLst/>
              <a:defRPr lang="en-US" sz="1600" spc="0" baseline="0" dirty="0"/>
            </a:lvl3pPr>
            <a:lvl4pPr marL="685800" marR="0" indent="-136525" defTabSz="932742" fontAlgn="auto">
              <a:lnSpc>
                <a:spcPct val="100000"/>
              </a:lnSpc>
              <a:spcBef>
                <a:spcPct val="20000"/>
              </a:spcBef>
              <a:spcAft>
                <a:spcPts val="0"/>
              </a:spcAft>
              <a:buClrTx/>
              <a:buSzPct val="90000"/>
              <a:buFont typeface="Wingdings" panose="05000000000000000000" pitchFamily="2" charset="2"/>
              <a:buChar char=""/>
              <a:tabLst/>
              <a:defRPr lang="en-US" sz="1400" spc="0" baseline="0" dirty="0"/>
            </a:lvl4pPr>
            <a:lvl5pPr marL="800100" marR="0" indent="-111125" defTabSz="932742" fontAlgn="auto">
              <a:lnSpc>
                <a:spcPct val="100000"/>
              </a:lnSpc>
              <a:spcBef>
                <a:spcPct val="20000"/>
              </a:spcBef>
              <a:spcAft>
                <a:spcPts val="0"/>
              </a:spcAft>
              <a:buClrTx/>
              <a:buSzPct val="90000"/>
              <a:buFont typeface="Wingdings" panose="05000000000000000000" pitchFamily="2" charset="2"/>
              <a:buChar char=""/>
              <a:tabLst/>
              <a:defRPr lang="en-US" sz="1400" spc="0" baseline="0" dirty="0"/>
            </a:lvl5pPr>
            <a:lvl6pPr marL="2565040" indent="-233186" defTabSz="932742">
              <a:spcBef>
                <a:spcPct val="20000"/>
              </a:spcBef>
              <a:buFont typeface="Arial" pitchFamily="34" charset="0"/>
              <a:buChar char="•"/>
              <a:defRPr sz="2000"/>
            </a:lvl6pPr>
            <a:lvl7pPr marL="3031412" indent="-233186" defTabSz="932742">
              <a:spcBef>
                <a:spcPct val="20000"/>
              </a:spcBef>
              <a:buFont typeface="Arial" pitchFamily="34" charset="0"/>
              <a:buChar char="•"/>
              <a:defRPr sz="2000"/>
            </a:lvl7pPr>
            <a:lvl8pPr marL="3497783" indent="-233186" defTabSz="932742">
              <a:spcBef>
                <a:spcPct val="20000"/>
              </a:spcBef>
              <a:buFont typeface="Arial" pitchFamily="34" charset="0"/>
              <a:buChar char="•"/>
              <a:defRPr sz="2000"/>
            </a:lvl8pPr>
            <a:lvl9pPr marL="3964155" indent="-233186" defTabSz="932742">
              <a:spcBef>
                <a:spcPct val="20000"/>
              </a:spcBef>
              <a:buFont typeface="Arial" pitchFamily="34" charset="0"/>
              <a:buChar char="•"/>
              <a:defRPr sz="2000"/>
            </a:lvl9pPr>
          </a:lstStyle>
          <a:p>
            <a:pPr marL="137160" marR="0" lvl="1" indent="-137160" algn="l" defTabSz="932742" rtl="0" eaLnBrk="1" fontAlgn="auto" latinLnBrk="0" hangingPunct="1">
              <a:lnSpc>
                <a:spcPct val="100000"/>
              </a:lnSpc>
              <a:spcBef>
                <a:spcPts val="600"/>
              </a:spcBef>
              <a:spcAft>
                <a:spcPts val="0"/>
              </a:spcAft>
              <a:buClrTx/>
              <a:buSzPct val="100000"/>
              <a:buFont typeface="Arial" panose="020B0604020202020204" pitchFamily="34" charset="0"/>
              <a:buChar char="•"/>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Data resiliency within geo </a:t>
            </a:r>
          </a:p>
          <a:p>
            <a:pPr marL="137160" marR="0" lvl="1" indent="-137160" algn="l" defTabSz="932742" rtl="0" eaLnBrk="1" fontAlgn="auto" latinLnBrk="0" hangingPunct="1">
              <a:lnSpc>
                <a:spcPct val="100000"/>
              </a:lnSpc>
              <a:spcBef>
                <a:spcPts val="600"/>
              </a:spcBef>
              <a:spcAft>
                <a:spcPts val="0"/>
              </a:spcAft>
              <a:buClrTx/>
              <a:buSzPct val="100000"/>
              <a:buFont typeface="Arial" panose="020B0604020202020204" pitchFamily="34" charset="0"/>
              <a:buChar char="•"/>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GDPR compliant</a:t>
            </a:r>
          </a:p>
          <a:p>
            <a:pPr marL="137160" marR="0" lvl="1" indent="-137160" algn="l" defTabSz="932742" rtl="0" eaLnBrk="1" fontAlgn="auto" latinLnBrk="0" hangingPunct="1">
              <a:lnSpc>
                <a:spcPct val="100000"/>
              </a:lnSpc>
              <a:spcBef>
                <a:spcPts val="600"/>
              </a:spcBef>
              <a:spcAft>
                <a:spcPts val="0"/>
              </a:spcAft>
              <a:buClrTx/>
              <a:buSzPct val="100000"/>
              <a:buFont typeface="Arial" panose="020B0604020202020204" pitchFamily="34" charset="0"/>
              <a:buChar char="•"/>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National, regional and industry-specific regulations for data collection and use</a:t>
            </a:r>
          </a:p>
        </p:txBody>
      </p:sp>
      <p:sp>
        <p:nvSpPr>
          <p:cNvPr id="130" name="Rectangle: Rounded Corners 129">
            <a:extLst>
              <a:ext uri="{FF2B5EF4-FFF2-40B4-BE49-F238E27FC236}">
                <a16:creationId xmlns:a16="http://schemas.microsoft.com/office/drawing/2014/main" id="{2F82A477-B015-0A0D-BE19-AD8C4B1B2728}"/>
              </a:ext>
            </a:extLst>
          </p:cNvPr>
          <p:cNvSpPr/>
          <p:nvPr/>
        </p:nvSpPr>
        <p:spPr bwMode="auto">
          <a:xfrm>
            <a:off x="4324838" y="6024286"/>
            <a:ext cx="1691640" cy="228600"/>
          </a:xfrm>
          <a:prstGeom prst="roundRect">
            <a:avLst>
              <a:gd name="adj" fmla="val 50000"/>
            </a:avLst>
          </a:prstGeom>
          <a:solidFill>
            <a:schemeClr val="accent2"/>
          </a:solidFill>
          <a:ln w="127000" cap="flat" cmpd="sng" algn="ctr">
            <a:noFill/>
            <a:prstDash val="solid"/>
            <a:miter lim="800000"/>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1" i="0" u="none" strike="noStrike" kern="0" cap="none" spc="0" normalizeH="0" baseline="0" noProof="0">
                <a:ln>
                  <a:noFill/>
                </a:ln>
                <a:solidFill>
                  <a:srgbClr val="FFFFFF"/>
                </a:solidFill>
                <a:effectLst/>
                <a:uLnTx/>
                <a:uFillTx/>
                <a:latin typeface="Segoe UI Semibold"/>
                <a:ea typeface="+mn-ea"/>
                <a:cs typeface="Segoe UI Semibold" panose="020B0502040204020203" pitchFamily="34" charset="0"/>
              </a:rPr>
              <a:t>Generally available </a:t>
            </a:r>
          </a:p>
        </p:txBody>
      </p:sp>
      <p:sp>
        <p:nvSpPr>
          <p:cNvPr id="16" name="TextBox 15">
            <a:extLst>
              <a:ext uri="{FF2B5EF4-FFF2-40B4-BE49-F238E27FC236}">
                <a16:creationId xmlns:a16="http://schemas.microsoft.com/office/drawing/2014/main" id="{47D17C30-6C84-C759-D36C-45F32F6803D8}"/>
              </a:ext>
            </a:extLst>
          </p:cNvPr>
          <p:cNvSpPr txBox="1"/>
          <p:nvPr/>
        </p:nvSpPr>
        <p:spPr>
          <a:xfrm>
            <a:off x="6189410" y="1567565"/>
            <a:ext cx="1691640" cy="553998"/>
          </a:xfrm>
          <a:prstGeom prst="rect">
            <a:avLst/>
          </a:prstGeom>
          <a:noFill/>
        </p:spPr>
        <p:txBody>
          <a:bodyPr wrap="square" lIns="0" tIns="0" rIns="0" bIns="0">
            <a:spAutoFit/>
          </a:bodyPr>
          <a:lstStyle/>
          <a:p>
            <a:pPr marL="0" marR="0" lvl="0" indent="0" algn="ctr" defTabSz="914367" rtl="0" eaLnBrk="1" fontAlgn="auto" latinLnBrk="0" hangingPunct="1">
              <a:lnSpc>
                <a:spcPct val="100000"/>
              </a:lnSpc>
              <a:spcBef>
                <a:spcPts val="120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egoe UI Semibold"/>
                <a:ea typeface="+mn-ea"/>
                <a:cs typeface="+mn-cs"/>
              </a:rPr>
              <a:t>How can I protect my data from external threats?</a:t>
            </a:r>
          </a:p>
        </p:txBody>
      </p:sp>
      <p:sp>
        <p:nvSpPr>
          <p:cNvPr id="45" name="TextBox 44">
            <a:extLst>
              <a:ext uri="{FF2B5EF4-FFF2-40B4-BE49-F238E27FC236}">
                <a16:creationId xmlns:a16="http://schemas.microsoft.com/office/drawing/2014/main" id="{E40BAD4A-8AE8-C9C4-7F6F-93055E2D8F5F}"/>
              </a:ext>
            </a:extLst>
          </p:cNvPr>
          <p:cNvSpPr txBox="1">
            <a:spLocks noChangeAspect="1"/>
          </p:cNvSpPr>
          <p:nvPr/>
        </p:nvSpPr>
        <p:spPr>
          <a:xfrm>
            <a:off x="6727519" y="2361352"/>
            <a:ext cx="1051560" cy="307777"/>
          </a:xfrm>
          <a:prstGeom prst="rect">
            <a:avLst/>
          </a:prstGeom>
        </p:spPr>
        <p:txBody>
          <a:bodyPr vert="horz" wrap="square" lIns="0" tIns="0" rIns="0" bIns="0" rtlCol="0" anchor="ctr">
            <a:spAutoFit/>
          </a:bodyPr>
          <a:lstStyle>
            <a:lvl1pPr marL="176213" marR="0" indent="-176213" defTabSz="932742" fontAlgn="auto">
              <a:lnSpc>
                <a:spcPct val="100000"/>
              </a:lnSpc>
              <a:spcBef>
                <a:spcPct val="20000"/>
              </a:spcBef>
              <a:spcAft>
                <a:spcPts val="0"/>
              </a:spcAft>
              <a:buClrTx/>
              <a:buSzPct val="90000"/>
              <a:buFont typeface="Wingdings" panose="05000000000000000000" pitchFamily="2" charset="2"/>
              <a:buChar char=""/>
              <a:tabLst/>
              <a:defRPr lang="en-US" sz="2000" spc="0" baseline="0" dirty="0">
                <a:cs typeface="Segoe UI" panose="020B0502040204020203" pitchFamily="34" charset="0"/>
              </a:defRPr>
            </a:lvl1pPr>
            <a:lvl2pPr marL="398463" marR="0" indent="-169863" defTabSz="932742" fontAlgn="auto">
              <a:lnSpc>
                <a:spcPct val="100000"/>
              </a:lnSpc>
              <a:spcBef>
                <a:spcPct val="20000"/>
              </a:spcBef>
              <a:spcAft>
                <a:spcPts val="0"/>
              </a:spcAft>
              <a:buClrTx/>
              <a:buSzPct val="90000"/>
              <a:buFont typeface="Wingdings" panose="05000000000000000000" pitchFamily="2" charset="2"/>
              <a:buChar char=""/>
              <a:tabLst/>
              <a:defRPr lang="en-US" sz="1800" spc="0" baseline="0" dirty="0"/>
            </a:lvl2pPr>
            <a:lvl3pPr marL="555625" marR="0" indent="-157163" defTabSz="932742" fontAlgn="auto">
              <a:lnSpc>
                <a:spcPct val="100000"/>
              </a:lnSpc>
              <a:spcBef>
                <a:spcPct val="20000"/>
              </a:spcBef>
              <a:spcAft>
                <a:spcPts val="0"/>
              </a:spcAft>
              <a:buClrTx/>
              <a:buSzPct val="90000"/>
              <a:buFont typeface="Wingdings" panose="05000000000000000000" pitchFamily="2" charset="2"/>
              <a:buChar char=""/>
              <a:tabLst/>
              <a:defRPr lang="en-US" sz="1600" spc="0" baseline="0" dirty="0"/>
            </a:lvl3pPr>
            <a:lvl4pPr marL="685800" marR="0" indent="-136525" defTabSz="932742" fontAlgn="auto">
              <a:lnSpc>
                <a:spcPct val="100000"/>
              </a:lnSpc>
              <a:spcBef>
                <a:spcPct val="20000"/>
              </a:spcBef>
              <a:spcAft>
                <a:spcPts val="0"/>
              </a:spcAft>
              <a:buClrTx/>
              <a:buSzPct val="90000"/>
              <a:buFont typeface="Wingdings" panose="05000000000000000000" pitchFamily="2" charset="2"/>
              <a:buChar char=""/>
              <a:tabLst/>
              <a:defRPr lang="en-US" sz="1400" spc="0" baseline="0" dirty="0"/>
            </a:lvl4pPr>
            <a:lvl5pPr marL="800100" marR="0" indent="-111125" defTabSz="932742" fontAlgn="auto">
              <a:lnSpc>
                <a:spcPct val="100000"/>
              </a:lnSpc>
              <a:spcBef>
                <a:spcPct val="20000"/>
              </a:spcBef>
              <a:spcAft>
                <a:spcPts val="0"/>
              </a:spcAft>
              <a:buClrTx/>
              <a:buSzPct val="90000"/>
              <a:buFont typeface="Wingdings" panose="05000000000000000000" pitchFamily="2" charset="2"/>
              <a:buChar char=""/>
              <a:tabLst/>
              <a:defRPr lang="en-US" sz="1400" spc="0" baseline="0" dirty="0"/>
            </a:lvl5pPr>
            <a:lvl6pPr marL="2565040" indent="-233186" defTabSz="932742">
              <a:spcBef>
                <a:spcPct val="20000"/>
              </a:spcBef>
              <a:buFont typeface="Arial" pitchFamily="34" charset="0"/>
              <a:buChar char="•"/>
              <a:defRPr sz="2000"/>
            </a:lvl6pPr>
            <a:lvl7pPr marL="3031412" indent="-233186" defTabSz="932742">
              <a:spcBef>
                <a:spcPct val="20000"/>
              </a:spcBef>
              <a:buFont typeface="Arial" pitchFamily="34" charset="0"/>
              <a:buChar char="•"/>
              <a:defRPr sz="2000"/>
            </a:lvl7pPr>
            <a:lvl8pPr marL="3497783" indent="-233186" defTabSz="932742">
              <a:spcBef>
                <a:spcPct val="20000"/>
              </a:spcBef>
              <a:buFont typeface="Arial" pitchFamily="34" charset="0"/>
              <a:buChar char="•"/>
              <a:defRPr sz="2000"/>
            </a:lvl8pPr>
            <a:lvl9pPr marL="3964155" indent="-233186" defTabSz="932742">
              <a:spcBef>
                <a:spcPct val="20000"/>
              </a:spcBef>
              <a:buFont typeface="Arial" pitchFamily="34" charset="0"/>
              <a:buChar char="•"/>
              <a:defRPr sz="2000"/>
            </a:lvl9pPr>
          </a:lstStyle>
          <a:p>
            <a:pPr marL="0" marR="0" lvl="1" indent="0" algn="l" defTabSz="932742" rtl="0" eaLnBrk="1" fontAlgn="auto" latinLnBrk="0" hangingPunct="1">
              <a:lnSpc>
                <a:spcPct val="100000"/>
              </a:lnSpc>
              <a:spcBef>
                <a:spcPts val="300"/>
              </a:spcBef>
              <a:spcAft>
                <a:spcPts val="0"/>
              </a:spcAft>
              <a:buClrTx/>
              <a:buSzPct val="100000"/>
              <a:buFont typeface="Wingdings" panose="05000000000000000000" pitchFamily="2" charset="2"/>
              <a:buNone/>
              <a:tabLst/>
              <a:defRPr/>
            </a:pPr>
            <a:r>
              <a:rPr kumimoji="0" lang="en-US" sz="1000" b="0"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t>Continuous </a:t>
            </a:r>
            <a:br>
              <a:rPr kumimoji="0" lang="en-US" sz="1000" b="0"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br>
            <a:r>
              <a:rPr kumimoji="0" lang="en-US" sz="1000" b="0"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t>access evaluation</a:t>
            </a:r>
          </a:p>
        </p:txBody>
      </p:sp>
      <p:sp>
        <p:nvSpPr>
          <p:cNvPr id="42" name="TextBox 41">
            <a:extLst>
              <a:ext uri="{FF2B5EF4-FFF2-40B4-BE49-F238E27FC236}">
                <a16:creationId xmlns:a16="http://schemas.microsoft.com/office/drawing/2014/main" id="{8A7D8ACB-0316-906A-A004-F6C8BE94636A}"/>
              </a:ext>
            </a:extLst>
          </p:cNvPr>
          <p:cNvSpPr txBox="1"/>
          <p:nvPr/>
        </p:nvSpPr>
        <p:spPr>
          <a:xfrm>
            <a:off x="6282690" y="2842191"/>
            <a:ext cx="1508760" cy="692497"/>
          </a:xfrm>
          <a:prstGeom prst="rect">
            <a:avLst/>
          </a:prstGeom>
        </p:spPr>
        <p:txBody>
          <a:bodyPr vert="horz" wrap="square" lIns="0" tIns="0" rIns="0" bIns="0" rtlCol="0" anchor="t" anchorCtr="0">
            <a:spAutoFit/>
          </a:bodyPr>
          <a:lstStyle>
            <a:lvl1pPr marL="176213" marR="0" indent="-176213" defTabSz="932742" fontAlgn="auto">
              <a:lnSpc>
                <a:spcPct val="100000"/>
              </a:lnSpc>
              <a:spcBef>
                <a:spcPct val="20000"/>
              </a:spcBef>
              <a:spcAft>
                <a:spcPts val="0"/>
              </a:spcAft>
              <a:buClrTx/>
              <a:buSzPct val="90000"/>
              <a:buFont typeface="Wingdings" panose="05000000000000000000" pitchFamily="2" charset="2"/>
              <a:buChar char=""/>
              <a:tabLst/>
              <a:defRPr lang="en-US" sz="2000" spc="0" baseline="0" dirty="0">
                <a:cs typeface="Segoe UI" panose="020B0502040204020203" pitchFamily="34" charset="0"/>
              </a:defRPr>
            </a:lvl1pPr>
            <a:lvl2pPr marL="398463" marR="0" indent="-169863" defTabSz="932742" fontAlgn="auto">
              <a:lnSpc>
                <a:spcPct val="100000"/>
              </a:lnSpc>
              <a:spcBef>
                <a:spcPct val="20000"/>
              </a:spcBef>
              <a:spcAft>
                <a:spcPts val="0"/>
              </a:spcAft>
              <a:buClrTx/>
              <a:buSzPct val="90000"/>
              <a:buFont typeface="Wingdings" panose="05000000000000000000" pitchFamily="2" charset="2"/>
              <a:buChar char=""/>
              <a:tabLst/>
              <a:defRPr lang="en-US" sz="1800" spc="0" baseline="0" dirty="0"/>
            </a:lvl2pPr>
            <a:lvl3pPr marL="555625" marR="0" indent="-157163" defTabSz="932742" fontAlgn="auto">
              <a:lnSpc>
                <a:spcPct val="100000"/>
              </a:lnSpc>
              <a:spcBef>
                <a:spcPct val="20000"/>
              </a:spcBef>
              <a:spcAft>
                <a:spcPts val="0"/>
              </a:spcAft>
              <a:buClrTx/>
              <a:buSzPct val="90000"/>
              <a:buFont typeface="Wingdings" panose="05000000000000000000" pitchFamily="2" charset="2"/>
              <a:buChar char=""/>
              <a:tabLst/>
              <a:defRPr lang="en-US" sz="1600" spc="0" baseline="0" dirty="0"/>
            </a:lvl3pPr>
            <a:lvl4pPr marL="685800" marR="0" indent="-136525" defTabSz="932742" fontAlgn="auto">
              <a:lnSpc>
                <a:spcPct val="100000"/>
              </a:lnSpc>
              <a:spcBef>
                <a:spcPct val="20000"/>
              </a:spcBef>
              <a:spcAft>
                <a:spcPts val="0"/>
              </a:spcAft>
              <a:buClrTx/>
              <a:buSzPct val="90000"/>
              <a:buFont typeface="Wingdings" panose="05000000000000000000" pitchFamily="2" charset="2"/>
              <a:buChar char=""/>
              <a:tabLst/>
              <a:defRPr lang="en-US" sz="1400" spc="0" baseline="0" dirty="0"/>
            </a:lvl4pPr>
            <a:lvl5pPr marL="800100" marR="0" indent="-111125" defTabSz="932742" fontAlgn="auto">
              <a:lnSpc>
                <a:spcPct val="100000"/>
              </a:lnSpc>
              <a:spcBef>
                <a:spcPct val="20000"/>
              </a:spcBef>
              <a:spcAft>
                <a:spcPts val="0"/>
              </a:spcAft>
              <a:buClrTx/>
              <a:buSzPct val="90000"/>
              <a:buFont typeface="Wingdings" panose="05000000000000000000" pitchFamily="2" charset="2"/>
              <a:buChar char=""/>
              <a:tabLst/>
              <a:defRPr lang="en-US" sz="1400" spc="0" baseline="0" dirty="0"/>
            </a:lvl5pPr>
            <a:lvl6pPr marL="2565040" indent="-233186" defTabSz="932742">
              <a:spcBef>
                <a:spcPct val="20000"/>
              </a:spcBef>
              <a:buFont typeface="Arial" pitchFamily="34" charset="0"/>
              <a:buChar char="•"/>
              <a:defRPr sz="2000"/>
            </a:lvl6pPr>
            <a:lvl7pPr marL="3031412" indent="-233186" defTabSz="932742">
              <a:spcBef>
                <a:spcPct val="20000"/>
              </a:spcBef>
              <a:buFont typeface="Arial" pitchFamily="34" charset="0"/>
              <a:buChar char="•"/>
              <a:defRPr sz="2000"/>
            </a:lvl7pPr>
            <a:lvl8pPr marL="3497783" indent="-233186" defTabSz="932742">
              <a:spcBef>
                <a:spcPct val="20000"/>
              </a:spcBef>
              <a:buFont typeface="Arial" pitchFamily="34" charset="0"/>
              <a:buChar char="•"/>
              <a:defRPr sz="2000"/>
            </a:lvl8pPr>
            <a:lvl9pPr marL="3964155" indent="-233186" defTabSz="932742">
              <a:spcBef>
                <a:spcPct val="20000"/>
              </a:spcBef>
              <a:buFont typeface="Arial" pitchFamily="34" charset="0"/>
              <a:buChar char="•"/>
              <a:defRPr sz="2000"/>
            </a:lvl9pPr>
          </a:lstStyle>
          <a:p>
            <a:pPr marL="137160" marR="0" lvl="1" indent="-137160" algn="l" defTabSz="932742" rtl="0" eaLnBrk="1" fontAlgn="auto" latinLnBrk="0" hangingPunct="1">
              <a:lnSpc>
                <a:spcPct val="100000"/>
              </a:lnSpc>
              <a:spcBef>
                <a:spcPts val="600"/>
              </a:spcBef>
              <a:spcAft>
                <a:spcPts val="0"/>
              </a:spcAft>
              <a:buClrTx/>
              <a:buSzPct val="100000"/>
              <a:buFont typeface="Arial" panose="020B0604020202020204" pitchFamily="34" charset="0"/>
              <a:buChar char="•"/>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Admin can force user to </a:t>
            </a:r>
            <a:b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b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re-authenticate as response to security events </a:t>
            </a:r>
          </a:p>
          <a:p>
            <a:pPr marL="137160" marR="0" lvl="1" indent="-137160" algn="l" defTabSz="932742" rtl="0" eaLnBrk="1" fontAlgn="auto" latinLnBrk="0" hangingPunct="1">
              <a:lnSpc>
                <a:spcPct val="100000"/>
              </a:lnSpc>
              <a:spcBef>
                <a:spcPts val="600"/>
              </a:spcBef>
              <a:spcAft>
                <a:spcPts val="0"/>
              </a:spcAft>
              <a:buClrTx/>
              <a:buSzPct val="100000"/>
              <a:buFont typeface="Arial" panose="020B0604020202020204" pitchFamily="34" charset="0"/>
              <a:buChar char="•"/>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Including: Dataverse, model driven apps</a:t>
            </a:r>
          </a:p>
        </p:txBody>
      </p:sp>
      <p:sp>
        <p:nvSpPr>
          <p:cNvPr id="43" name="Rectangle: Rounded Corners 42">
            <a:extLst>
              <a:ext uri="{FF2B5EF4-FFF2-40B4-BE49-F238E27FC236}">
                <a16:creationId xmlns:a16="http://schemas.microsoft.com/office/drawing/2014/main" id="{FA4F9684-7857-36B7-D9B3-46B5013352FB}"/>
              </a:ext>
            </a:extLst>
          </p:cNvPr>
          <p:cNvSpPr/>
          <p:nvPr/>
        </p:nvSpPr>
        <p:spPr bwMode="auto">
          <a:xfrm>
            <a:off x="6191251" y="3907794"/>
            <a:ext cx="1691640" cy="225052"/>
          </a:xfrm>
          <a:prstGeom prst="roundRect">
            <a:avLst>
              <a:gd name="adj" fmla="val 50000"/>
            </a:avLst>
          </a:prstGeom>
          <a:solidFill>
            <a:schemeClr val="accent2"/>
          </a:solidFill>
          <a:ln w="127000" cap="flat" cmpd="sng" algn="ctr">
            <a:noFill/>
            <a:prstDash val="solid"/>
            <a:miter lim="800000"/>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1" i="0" u="none" strike="noStrike" kern="0" cap="none" spc="0" normalizeH="0" baseline="0" noProof="0">
                <a:ln>
                  <a:noFill/>
                </a:ln>
                <a:solidFill>
                  <a:srgbClr val="FFFFFF"/>
                </a:solidFill>
                <a:effectLst/>
                <a:uLnTx/>
                <a:uFillTx/>
                <a:latin typeface="Segoe UI Semibold"/>
                <a:ea typeface="+mn-ea"/>
                <a:cs typeface="Segoe UI Semibold" panose="020B0502040204020203" pitchFamily="34" charset="0"/>
              </a:rPr>
              <a:t>Coming soon</a:t>
            </a:r>
          </a:p>
        </p:txBody>
      </p:sp>
      <p:sp>
        <p:nvSpPr>
          <p:cNvPr id="133" name="TextBox 132">
            <a:extLst>
              <a:ext uri="{FF2B5EF4-FFF2-40B4-BE49-F238E27FC236}">
                <a16:creationId xmlns:a16="http://schemas.microsoft.com/office/drawing/2014/main" id="{5191BB78-ABEF-BBD4-2C6D-4090DEEBB508}"/>
              </a:ext>
            </a:extLst>
          </p:cNvPr>
          <p:cNvSpPr txBox="1">
            <a:spLocks noChangeAspect="1"/>
          </p:cNvSpPr>
          <p:nvPr/>
        </p:nvSpPr>
        <p:spPr>
          <a:xfrm>
            <a:off x="6727117" y="4485808"/>
            <a:ext cx="1051560" cy="307777"/>
          </a:xfrm>
          <a:prstGeom prst="rect">
            <a:avLst/>
          </a:prstGeom>
        </p:spPr>
        <p:txBody>
          <a:bodyPr vert="horz" wrap="square" lIns="0" tIns="0" rIns="0" bIns="0" rtlCol="0" anchor="ctr">
            <a:spAutoFit/>
          </a:bodyPr>
          <a:lstStyle>
            <a:lvl1pPr marL="176213" marR="0" indent="-176213" defTabSz="932742" fontAlgn="auto">
              <a:lnSpc>
                <a:spcPct val="100000"/>
              </a:lnSpc>
              <a:spcBef>
                <a:spcPct val="20000"/>
              </a:spcBef>
              <a:spcAft>
                <a:spcPts val="0"/>
              </a:spcAft>
              <a:buClrTx/>
              <a:buSzPct val="90000"/>
              <a:buFont typeface="Wingdings" panose="05000000000000000000" pitchFamily="2" charset="2"/>
              <a:buChar char=""/>
              <a:tabLst/>
              <a:defRPr lang="en-US" sz="2000" spc="0" baseline="0" dirty="0">
                <a:cs typeface="Segoe UI" panose="020B0502040204020203" pitchFamily="34" charset="0"/>
              </a:defRPr>
            </a:lvl1pPr>
            <a:lvl2pPr marL="398463" marR="0" indent="-169863" defTabSz="932742" fontAlgn="auto">
              <a:lnSpc>
                <a:spcPct val="100000"/>
              </a:lnSpc>
              <a:spcBef>
                <a:spcPct val="20000"/>
              </a:spcBef>
              <a:spcAft>
                <a:spcPts val="0"/>
              </a:spcAft>
              <a:buClrTx/>
              <a:buSzPct val="90000"/>
              <a:buFont typeface="Wingdings" panose="05000000000000000000" pitchFamily="2" charset="2"/>
              <a:buChar char=""/>
              <a:tabLst/>
              <a:defRPr lang="en-US" sz="1800" spc="0" baseline="0" dirty="0"/>
            </a:lvl2pPr>
            <a:lvl3pPr marL="555625" marR="0" indent="-157163" defTabSz="932742" fontAlgn="auto">
              <a:lnSpc>
                <a:spcPct val="100000"/>
              </a:lnSpc>
              <a:spcBef>
                <a:spcPct val="20000"/>
              </a:spcBef>
              <a:spcAft>
                <a:spcPts val="0"/>
              </a:spcAft>
              <a:buClrTx/>
              <a:buSzPct val="90000"/>
              <a:buFont typeface="Wingdings" panose="05000000000000000000" pitchFamily="2" charset="2"/>
              <a:buChar char=""/>
              <a:tabLst/>
              <a:defRPr lang="en-US" sz="1600" spc="0" baseline="0" dirty="0"/>
            </a:lvl3pPr>
            <a:lvl4pPr marL="685800" marR="0" indent="-136525" defTabSz="932742" fontAlgn="auto">
              <a:lnSpc>
                <a:spcPct val="100000"/>
              </a:lnSpc>
              <a:spcBef>
                <a:spcPct val="20000"/>
              </a:spcBef>
              <a:spcAft>
                <a:spcPts val="0"/>
              </a:spcAft>
              <a:buClrTx/>
              <a:buSzPct val="90000"/>
              <a:buFont typeface="Wingdings" panose="05000000000000000000" pitchFamily="2" charset="2"/>
              <a:buChar char=""/>
              <a:tabLst/>
              <a:defRPr lang="en-US" sz="1400" spc="0" baseline="0" dirty="0"/>
            </a:lvl4pPr>
            <a:lvl5pPr marL="800100" marR="0" indent="-111125" defTabSz="932742" fontAlgn="auto">
              <a:lnSpc>
                <a:spcPct val="100000"/>
              </a:lnSpc>
              <a:spcBef>
                <a:spcPct val="20000"/>
              </a:spcBef>
              <a:spcAft>
                <a:spcPts val="0"/>
              </a:spcAft>
              <a:buClrTx/>
              <a:buSzPct val="90000"/>
              <a:buFont typeface="Wingdings" panose="05000000000000000000" pitchFamily="2" charset="2"/>
              <a:buChar char=""/>
              <a:tabLst/>
              <a:defRPr lang="en-US" sz="1400" spc="0" baseline="0" dirty="0"/>
            </a:lvl5pPr>
            <a:lvl6pPr marL="2565040" indent="-233186" defTabSz="932742">
              <a:spcBef>
                <a:spcPct val="20000"/>
              </a:spcBef>
              <a:buFont typeface="Arial" pitchFamily="34" charset="0"/>
              <a:buChar char="•"/>
              <a:defRPr sz="2000"/>
            </a:lvl6pPr>
            <a:lvl7pPr marL="3031412" indent="-233186" defTabSz="932742">
              <a:spcBef>
                <a:spcPct val="20000"/>
              </a:spcBef>
              <a:buFont typeface="Arial" pitchFamily="34" charset="0"/>
              <a:buChar char="•"/>
              <a:defRPr sz="2000"/>
            </a:lvl7pPr>
            <a:lvl8pPr marL="3497783" indent="-233186" defTabSz="932742">
              <a:spcBef>
                <a:spcPct val="20000"/>
              </a:spcBef>
              <a:buFont typeface="Arial" pitchFamily="34" charset="0"/>
              <a:buChar char="•"/>
              <a:defRPr sz="2000"/>
            </a:lvl8pPr>
            <a:lvl9pPr marL="3964155" indent="-233186" defTabSz="932742">
              <a:spcBef>
                <a:spcPct val="20000"/>
              </a:spcBef>
              <a:buFont typeface="Arial" pitchFamily="34" charset="0"/>
              <a:buChar char="•"/>
              <a:defRPr sz="2000"/>
            </a:lvl9pPr>
          </a:lstStyle>
          <a:p>
            <a:pPr marL="0" marR="0" lvl="1" indent="0" algn="l" defTabSz="932742" rtl="0" eaLnBrk="1" fontAlgn="auto" latinLnBrk="0" hangingPunct="1">
              <a:lnSpc>
                <a:spcPct val="100000"/>
              </a:lnSpc>
              <a:spcBef>
                <a:spcPts val="300"/>
              </a:spcBef>
              <a:spcAft>
                <a:spcPts val="0"/>
              </a:spcAft>
              <a:buClrTx/>
              <a:buSzPct val="100000"/>
              <a:buFont typeface="Wingdings" panose="05000000000000000000" pitchFamily="2" charset="2"/>
              <a:buNone/>
              <a:tabLst/>
              <a:defRPr/>
            </a:pPr>
            <a:r>
              <a:rPr kumimoji="0" lang="en-US" sz="1000" b="0"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t>IP </a:t>
            </a:r>
            <a:br>
              <a:rPr kumimoji="0" lang="en-US" sz="1000" b="0"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br>
            <a:r>
              <a:rPr kumimoji="0" lang="en-US" sz="1000" b="0"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t>Firewall</a:t>
            </a:r>
          </a:p>
        </p:txBody>
      </p:sp>
      <p:sp>
        <p:nvSpPr>
          <p:cNvPr id="132" name="TextBox 131">
            <a:extLst>
              <a:ext uri="{FF2B5EF4-FFF2-40B4-BE49-F238E27FC236}">
                <a16:creationId xmlns:a16="http://schemas.microsoft.com/office/drawing/2014/main" id="{700193AC-1314-330F-EF8D-45607DEC3349}"/>
              </a:ext>
            </a:extLst>
          </p:cNvPr>
          <p:cNvSpPr txBox="1"/>
          <p:nvPr/>
        </p:nvSpPr>
        <p:spPr>
          <a:xfrm>
            <a:off x="6282288" y="4966647"/>
            <a:ext cx="1508760" cy="569387"/>
          </a:xfrm>
          <a:prstGeom prst="rect">
            <a:avLst/>
          </a:prstGeom>
        </p:spPr>
        <p:txBody>
          <a:bodyPr vert="horz" wrap="square" lIns="0" tIns="0" rIns="0" bIns="0" rtlCol="0" anchor="t" anchorCtr="0">
            <a:spAutoFit/>
          </a:bodyPr>
          <a:lstStyle>
            <a:lvl1pPr marL="176213" marR="0" indent="-176213" defTabSz="932742" fontAlgn="auto">
              <a:lnSpc>
                <a:spcPct val="100000"/>
              </a:lnSpc>
              <a:spcBef>
                <a:spcPct val="20000"/>
              </a:spcBef>
              <a:spcAft>
                <a:spcPts val="0"/>
              </a:spcAft>
              <a:buClrTx/>
              <a:buSzPct val="90000"/>
              <a:buFont typeface="Wingdings" panose="05000000000000000000" pitchFamily="2" charset="2"/>
              <a:buChar char=""/>
              <a:tabLst/>
              <a:defRPr lang="en-US" sz="2000" spc="0" baseline="0" dirty="0">
                <a:cs typeface="Segoe UI" panose="020B0502040204020203" pitchFamily="34" charset="0"/>
              </a:defRPr>
            </a:lvl1pPr>
            <a:lvl2pPr marL="398463" marR="0" indent="-169863" defTabSz="932742" fontAlgn="auto">
              <a:lnSpc>
                <a:spcPct val="100000"/>
              </a:lnSpc>
              <a:spcBef>
                <a:spcPct val="20000"/>
              </a:spcBef>
              <a:spcAft>
                <a:spcPts val="0"/>
              </a:spcAft>
              <a:buClrTx/>
              <a:buSzPct val="90000"/>
              <a:buFont typeface="Wingdings" panose="05000000000000000000" pitchFamily="2" charset="2"/>
              <a:buChar char=""/>
              <a:tabLst/>
              <a:defRPr lang="en-US" sz="1800" spc="0" baseline="0" dirty="0"/>
            </a:lvl2pPr>
            <a:lvl3pPr marL="555625" marR="0" indent="-157163" defTabSz="932742" fontAlgn="auto">
              <a:lnSpc>
                <a:spcPct val="100000"/>
              </a:lnSpc>
              <a:spcBef>
                <a:spcPct val="20000"/>
              </a:spcBef>
              <a:spcAft>
                <a:spcPts val="0"/>
              </a:spcAft>
              <a:buClrTx/>
              <a:buSzPct val="90000"/>
              <a:buFont typeface="Wingdings" panose="05000000000000000000" pitchFamily="2" charset="2"/>
              <a:buChar char=""/>
              <a:tabLst/>
              <a:defRPr lang="en-US" sz="1600" spc="0" baseline="0" dirty="0"/>
            </a:lvl3pPr>
            <a:lvl4pPr marL="685800" marR="0" indent="-136525" defTabSz="932742" fontAlgn="auto">
              <a:lnSpc>
                <a:spcPct val="100000"/>
              </a:lnSpc>
              <a:spcBef>
                <a:spcPct val="20000"/>
              </a:spcBef>
              <a:spcAft>
                <a:spcPts val="0"/>
              </a:spcAft>
              <a:buClrTx/>
              <a:buSzPct val="90000"/>
              <a:buFont typeface="Wingdings" panose="05000000000000000000" pitchFamily="2" charset="2"/>
              <a:buChar char=""/>
              <a:tabLst/>
              <a:defRPr lang="en-US" sz="1400" spc="0" baseline="0" dirty="0"/>
            </a:lvl4pPr>
            <a:lvl5pPr marL="800100" marR="0" indent="-111125" defTabSz="932742" fontAlgn="auto">
              <a:lnSpc>
                <a:spcPct val="100000"/>
              </a:lnSpc>
              <a:spcBef>
                <a:spcPct val="20000"/>
              </a:spcBef>
              <a:spcAft>
                <a:spcPts val="0"/>
              </a:spcAft>
              <a:buClrTx/>
              <a:buSzPct val="90000"/>
              <a:buFont typeface="Wingdings" panose="05000000000000000000" pitchFamily="2" charset="2"/>
              <a:buChar char=""/>
              <a:tabLst/>
              <a:defRPr lang="en-US" sz="1400" spc="0" baseline="0" dirty="0"/>
            </a:lvl5pPr>
            <a:lvl6pPr marL="2565040" indent="-233186" defTabSz="932742">
              <a:spcBef>
                <a:spcPct val="20000"/>
              </a:spcBef>
              <a:buFont typeface="Arial" pitchFamily="34" charset="0"/>
              <a:buChar char="•"/>
              <a:defRPr sz="2000"/>
            </a:lvl6pPr>
            <a:lvl7pPr marL="3031412" indent="-233186" defTabSz="932742">
              <a:spcBef>
                <a:spcPct val="20000"/>
              </a:spcBef>
              <a:buFont typeface="Arial" pitchFamily="34" charset="0"/>
              <a:buChar char="•"/>
              <a:defRPr sz="2000"/>
            </a:lvl7pPr>
            <a:lvl8pPr marL="3497783" indent="-233186" defTabSz="932742">
              <a:spcBef>
                <a:spcPct val="20000"/>
              </a:spcBef>
              <a:buFont typeface="Arial" pitchFamily="34" charset="0"/>
              <a:buChar char="•"/>
              <a:defRPr sz="2000"/>
            </a:lvl8pPr>
            <a:lvl9pPr marL="3964155" indent="-233186" defTabSz="932742">
              <a:spcBef>
                <a:spcPct val="20000"/>
              </a:spcBef>
              <a:buFont typeface="Arial" pitchFamily="34" charset="0"/>
              <a:buChar char="•"/>
              <a:defRPr sz="2000"/>
            </a:lvl9pPr>
          </a:lstStyle>
          <a:p>
            <a:pPr marL="137160" marR="0" lvl="1" indent="-137160" algn="l" defTabSz="932742" rtl="0" eaLnBrk="1" fontAlgn="auto" latinLnBrk="0" hangingPunct="1">
              <a:lnSpc>
                <a:spcPct val="100000"/>
              </a:lnSpc>
              <a:spcBef>
                <a:spcPts val="600"/>
              </a:spcBef>
              <a:spcAft>
                <a:spcPts val="0"/>
              </a:spcAft>
              <a:buClrTx/>
              <a:buSzPct val="100000"/>
              <a:buFont typeface="Arial" panose="020B0604020202020204" pitchFamily="34" charset="0"/>
              <a:buChar char="•"/>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Prevents  malicious users, outside allowed IP ranges, from accessing your data</a:t>
            </a:r>
          </a:p>
          <a:p>
            <a:pPr marL="137160" marR="0" lvl="1" indent="-137160" algn="l" defTabSz="932742" rtl="0" eaLnBrk="1" fontAlgn="auto" latinLnBrk="0" hangingPunct="1">
              <a:lnSpc>
                <a:spcPct val="100000"/>
              </a:lnSpc>
              <a:spcBef>
                <a:spcPts val="600"/>
              </a:spcBef>
              <a:spcAft>
                <a:spcPts val="0"/>
              </a:spcAft>
              <a:buClrTx/>
              <a:buSzPct val="100000"/>
              <a:buFont typeface="Arial" panose="020B0604020202020204" pitchFamily="34" charset="0"/>
              <a:buChar char="•"/>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Including: Dataverse </a:t>
            </a:r>
          </a:p>
        </p:txBody>
      </p:sp>
      <p:sp>
        <p:nvSpPr>
          <p:cNvPr id="156" name="Rectangle: Rounded Corners 155">
            <a:extLst>
              <a:ext uri="{FF2B5EF4-FFF2-40B4-BE49-F238E27FC236}">
                <a16:creationId xmlns:a16="http://schemas.microsoft.com/office/drawing/2014/main" id="{242F5AA6-A864-EA4F-CDA6-3576BDA70778}"/>
              </a:ext>
            </a:extLst>
          </p:cNvPr>
          <p:cNvSpPr/>
          <p:nvPr/>
        </p:nvSpPr>
        <p:spPr bwMode="auto">
          <a:xfrm>
            <a:off x="6186343" y="6022766"/>
            <a:ext cx="1691640" cy="228600"/>
          </a:xfrm>
          <a:prstGeom prst="roundRect">
            <a:avLst>
              <a:gd name="adj" fmla="val 50000"/>
            </a:avLst>
          </a:prstGeom>
          <a:solidFill>
            <a:schemeClr val="accent2"/>
          </a:solidFill>
          <a:ln w="127000" cap="flat" cmpd="sng" algn="ctr">
            <a:noFill/>
            <a:prstDash val="solid"/>
            <a:miter lim="800000"/>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1" i="0" u="none" strike="noStrike" kern="0" cap="none" spc="0" normalizeH="0" baseline="0" noProof="0">
                <a:ln>
                  <a:noFill/>
                </a:ln>
                <a:solidFill>
                  <a:srgbClr val="FFFFFF"/>
                </a:solidFill>
                <a:effectLst/>
                <a:uLnTx/>
                <a:uFillTx/>
                <a:latin typeface="Segoe UI Semibold"/>
                <a:ea typeface="+mn-ea"/>
                <a:cs typeface="Segoe UI Semibold" panose="020B0502040204020203" pitchFamily="34" charset="0"/>
              </a:rPr>
              <a:t>Public Preview</a:t>
            </a:r>
          </a:p>
        </p:txBody>
      </p:sp>
      <p:sp>
        <p:nvSpPr>
          <p:cNvPr id="17" name="TextBox 16">
            <a:extLst>
              <a:ext uri="{FF2B5EF4-FFF2-40B4-BE49-F238E27FC236}">
                <a16:creationId xmlns:a16="http://schemas.microsoft.com/office/drawing/2014/main" id="{66BBDAA8-D16E-78D1-7BAC-5A96251C0AD7}"/>
              </a:ext>
            </a:extLst>
          </p:cNvPr>
          <p:cNvSpPr txBox="1"/>
          <p:nvPr/>
        </p:nvSpPr>
        <p:spPr>
          <a:xfrm>
            <a:off x="8053580" y="1567565"/>
            <a:ext cx="1691640" cy="369332"/>
          </a:xfrm>
          <a:prstGeom prst="rect">
            <a:avLst/>
          </a:prstGeom>
          <a:noFill/>
        </p:spPr>
        <p:txBody>
          <a:bodyPr wrap="square" lIns="0" tIns="0" rIns="0" bIns="0">
            <a:spAutoFit/>
          </a:bodyPr>
          <a:lstStyle/>
          <a:p>
            <a:pPr marL="0" marR="0" lvl="0" indent="0" algn="ctr" defTabSz="914367" rtl="0" eaLnBrk="1" fontAlgn="auto" latinLnBrk="0" hangingPunct="1">
              <a:lnSpc>
                <a:spcPct val="100000"/>
              </a:lnSpc>
              <a:spcBef>
                <a:spcPts val="120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egoe UI Semibold"/>
                <a:ea typeface="+mn-ea"/>
                <a:cs typeface="+mn-cs"/>
              </a:rPr>
              <a:t>How can I gain visibility into user activity?</a:t>
            </a:r>
          </a:p>
        </p:txBody>
      </p:sp>
      <p:sp>
        <p:nvSpPr>
          <p:cNvPr id="48" name="TextBox 47">
            <a:extLst>
              <a:ext uri="{FF2B5EF4-FFF2-40B4-BE49-F238E27FC236}">
                <a16:creationId xmlns:a16="http://schemas.microsoft.com/office/drawing/2014/main" id="{8E096017-F561-9CD0-48B2-88F06495D8E2}"/>
              </a:ext>
            </a:extLst>
          </p:cNvPr>
          <p:cNvSpPr txBox="1">
            <a:spLocks noChangeAspect="1"/>
          </p:cNvSpPr>
          <p:nvPr/>
        </p:nvSpPr>
        <p:spPr>
          <a:xfrm>
            <a:off x="8589848" y="2361352"/>
            <a:ext cx="1051560" cy="307777"/>
          </a:xfrm>
          <a:prstGeom prst="rect">
            <a:avLst/>
          </a:prstGeom>
        </p:spPr>
        <p:txBody>
          <a:bodyPr vert="horz" wrap="square" lIns="0" tIns="0" rIns="0" bIns="0" rtlCol="0" anchor="ctr">
            <a:spAutoFit/>
          </a:bodyPr>
          <a:lstStyle>
            <a:lvl1pPr marL="176213" marR="0" indent="-176213" defTabSz="932742" fontAlgn="auto">
              <a:lnSpc>
                <a:spcPct val="100000"/>
              </a:lnSpc>
              <a:spcBef>
                <a:spcPct val="20000"/>
              </a:spcBef>
              <a:spcAft>
                <a:spcPts val="0"/>
              </a:spcAft>
              <a:buClrTx/>
              <a:buSzPct val="90000"/>
              <a:buFont typeface="Wingdings" panose="05000000000000000000" pitchFamily="2" charset="2"/>
              <a:buChar char=""/>
              <a:tabLst/>
              <a:defRPr lang="en-US" sz="2000" spc="0" baseline="0" dirty="0">
                <a:cs typeface="Segoe UI" panose="020B0502040204020203" pitchFamily="34" charset="0"/>
              </a:defRPr>
            </a:lvl1pPr>
            <a:lvl2pPr marL="398463" marR="0" indent="-169863" defTabSz="932742" fontAlgn="auto">
              <a:lnSpc>
                <a:spcPct val="100000"/>
              </a:lnSpc>
              <a:spcBef>
                <a:spcPct val="20000"/>
              </a:spcBef>
              <a:spcAft>
                <a:spcPts val="0"/>
              </a:spcAft>
              <a:buClrTx/>
              <a:buSzPct val="90000"/>
              <a:buFont typeface="Wingdings" panose="05000000000000000000" pitchFamily="2" charset="2"/>
              <a:buChar char=""/>
              <a:tabLst/>
              <a:defRPr lang="en-US" sz="1800" spc="0" baseline="0" dirty="0"/>
            </a:lvl2pPr>
            <a:lvl3pPr marL="555625" marR="0" indent="-157163" defTabSz="932742" fontAlgn="auto">
              <a:lnSpc>
                <a:spcPct val="100000"/>
              </a:lnSpc>
              <a:spcBef>
                <a:spcPct val="20000"/>
              </a:spcBef>
              <a:spcAft>
                <a:spcPts val="0"/>
              </a:spcAft>
              <a:buClrTx/>
              <a:buSzPct val="90000"/>
              <a:buFont typeface="Wingdings" panose="05000000000000000000" pitchFamily="2" charset="2"/>
              <a:buChar char=""/>
              <a:tabLst/>
              <a:defRPr lang="en-US" sz="1600" spc="0" baseline="0" dirty="0"/>
            </a:lvl3pPr>
            <a:lvl4pPr marL="685800" marR="0" indent="-136525" defTabSz="932742" fontAlgn="auto">
              <a:lnSpc>
                <a:spcPct val="100000"/>
              </a:lnSpc>
              <a:spcBef>
                <a:spcPct val="20000"/>
              </a:spcBef>
              <a:spcAft>
                <a:spcPts val="0"/>
              </a:spcAft>
              <a:buClrTx/>
              <a:buSzPct val="90000"/>
              <a:buFont typeface="Wingdings" panose="05000000000000000000" pitchFamily="2" charset="2"/>
              <a:buChar char=""/>
              <a:tabLst/>
              <a:defRPr lang="en-US" sz="1400" spc="0" baseline="0" dirty="0"/>
            </a:lvl4pPr>
            <a:lvl5pPr marL="800100" marR="0" indent="-111125" defTabSz="932742" fontAlgn="auto">
              <a:lnSpc>
                <a:spcPct val="100000"/>
              </a:lnSpc>
              <a:spcBef>
                <a:spcPct val="20000"/>
              </a:spcBef>
              <a:spcAft>
                <a:spcPts val="0"/>
              </a:spcAft>
              <a:buClrTx/>
              <a:buSzPct val="90000"/>
              <a:buFont typeface="Wingdings" panose="05000000000000000000" pitchFamily="2" charset="2"/>
              <a:buChar char=""/>
              <a:tabLst/>
              <a:defRPr lang="en-US" sz="1400" spc="0" baseline="0" dirty="0"/>
            </a:lvl5pPr>
            <a:lvl6pPr marL="2565040" indent="-233186" defTabSz="932742">
              <a:spcBef>
                <a:spcPct val="20000"/>
              </a:spcBef>
              <a:buFont typeface="Arial" pitchFamily="34" charset="0"/>
              <a:buChar char="•"/>
              <a:defRPr sz="2000"/>
            </a:lvl6pPr>
            <a:lvl7pPr marL="3031412" indent="-233186" defTabSz="932742">
              <a:spcBef>
                <a:spcPct val="20000"/>
              </a:spcBef>
              <a:buFont typeface="Arial" pitchFamily="34" charset="0"/>
              <a:buChar char="•"/>
              <a:defRPr sz="2000"/>
            </a:lvl7pPr>
            <a:lvl8pPr marL="3497783" indent="-233186" defTabSz="932742">
              <a:spcBef>
                <a:spcPct val="20000"/>
              </a:spcBef>
              <a:buFont typeface="Arial" pitchFamily="34" charset="0"/>
              <a:buChar char="•"/>
              <a:defRPr sz="2000"/>
            </a:lvl8pPr>
            <a:lvl9pPr marL="3964155" indent="-233186" defTabSz="932742">
              <a:spcBef>
                <a:spcPct val="20000"/>
              </a:spcBef>
              <a:buFont typeface="Arial" pitchFamily="34" charset="0"/>
              <a:buChar char="•"/>
              <a:defRPr sz="2000"/>
            </a:lvl9pPr>
          </a:lstStyle>
          <a:p>
            <a:pPr marL="0" marR="0" lvl="1" indent="0" algn="l" defTabSz="932742" rtl="0" eaLnBrk="1" fontAlgn="auto" latinLnBrk="0" hangingPunct="1">
              <a:lnSpc>
                <a:spcPct val="100000"/>
              </a:lnSpc>
              <a:spcBef>
                <a:spcPts val="300"/>
              </a:spcBef>
              <a:spcAft>
                <a:spcPts val="0"/>
              </a:spcAft>
              <a:buClrTx/>
              <a:buSzPct val="100000"/>
              <a:buFont typeface="Wingdings" panose="05000000000000000000" pitchFamily="2" charset="2"/>
              <a:buNone/>
              <a:tabLst/>
              <a:defRPr/>
            </a:pPr>
            <a:r>
              <a:rPr kumimoji="0" lang="en-US" sz="1000" b="0"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t>Admin activity logging</a:t>
            </a:r>
          </a:p>
        </p:txBody>
      </p:sp>
      <p:sp>
        <p:nvSpPr>
          <p:cNvPr id="47" name="TextBox 46">
            <a:extLst>
              <a:ext uri="{FF2B5EF4-FFF2-40B4-BE49-F238E27FC236}">
                <a16:creationId xmlns:a16="http://schemas.microsoft.com/office/drawing/2014/main" id="{99B0BE47-4602-70C9-F0E5-34040B4C1432}"/>
              </a:ext>
            </a:extLst>
          </p:cNvPr>
          <p:cNvSpPr txBox="1"/>
          <p:nvPr/>
        </p:nvSpPr>
        <p:spPr>
          <a:xfrm>
            <a:off x="8145020" y="2842191"/>
            <a:ext cx="1508760" cy="492443"/>
          </a:xfrm>
          <a:prstGeom prst="rect">
            <a:avLst/>
          </a:prstGeom>
        </p:spPr>
        <p:txBody>
          <a:bodyPr vert="horz" wrap="square" lIns="0" tIns="0" rIns="0" bIns="0" rtlCol="0" anchor="t" anchorCtr="0">
            <a:spAutoFit/>
          </a:bodyPr>
          <a:lstStyle>
            <a:lvl1pPr marL="176213" marR="0" indent="-176213" defTabSz="932742" fontAlgn="auto">
              <a:lnSpc>
                <a:spcPct val="100000"/>
              </a:lnSpc>
              <a:spcBef>
                <a:spcPct val="20000"/>
              </a:spcBef>
              <a:spcAft>
                <a:spcPts val="0"/>
              </a:spcAft>
              <a:buClrTx/>
              <a:buSzPct val="90000"/>
              <a:buFont typeface="Wingdings" panose="05000000000000000000" pitchFamily="2" charset="2"/>
              <a:buChar char=""/>
              <a:tabLst/>
              <a:defRPr lang="en-US" sz="2000" spc="0" baseline="0" dirty="0">
                <a:cs typeface="Segoe UI" panose="020B0502040204020203" pitchFamily="34" charset="0"/>
              </a:defRPr>
            </a:lvl1pPr>
            <a:lvl2pPr marL="398463" marR="0" indent="-169863" defTabSz="932742" fontAlgn="auto">
              <a:lnSpc>
                <a:spcPct val="100000"/>
              </a:lnSpc>
              <a:spcBef>
                <a:spcPct val="20000"/>
              </a:spcBef>
              <a:spcAft>
                <a:spcPts val="0"/>
              </a:spcAft>
              <a:buClrTx/>
              <a:buSzPct val="90000"/>
              <a:buFont typeface="Wingdings" panose="05000000000000000000" pitchFamily="2" charset="2"/>
              <a:buChar char=""/>
              <a:tabLst/>
              <a:defRPr lang="en-US" sz="1800" spc="0" baseline="0" dirty="0"/>
            </a:lvl2pPr>
            <a:lvl3pPr marL="555625" marR="0" indent="-157163" defTabSz="932742" fontAlgn="auto">
              <a:lnSpc>
                <a:spcPct val="100000"/>
              </a:lnSpc>
              <a:spcBef>
                <a:spcPct val="20000"/>
              </a:spcBef>
              <a:spcAft>
                <a:spcPts val="0"/>
              </a:spcAft>
              <a:buClrTx/>
              <a:buSzPct val="90000"/>
              <a:buFont typeface="Wingdings" panose="05000000000000000000" pitchFamily="2" charset="2"/>
              <a:buChar char=""/>
              <a:tabLst/>
              <a:defRPr lang="en-US" sz="1600" spc="0" baseline="0" dirty="0"/>
            </a:lvl3pPr>
            <a:lvl4pPr marL="685800" marR="0" indent="-136525" defTabSz="932742" fontAlgn="auto">
              <a:lnSpc>
                <a:spcPct val="100000"/>
              </a:lnSpc>
              <a:spcBef>
                <a:spcPct val="20000"/>
              </a:spcBef>
              <a:spcAft>
                <a:spcPts val="0"/>
              </a:spcAft>
              <a:buClrTx/>
              <a:buSzPct val="90000"/>
              <a:buFont typeface="Wingdings" panose="05000000000000000000" pitchFamily="2" charset="2"/>
              <a:buChar char=""/>
              <a:tabLst/>
              <a:defRPr lang="en-US" sz="1400" spc="0" baseline="0" dirty="0"/>
            </a:lvl4pPr>
            <a:lvl5pPr marL="800100" marR="0" indent="-111125" defTabSz="932742" fontAlgn="auto">
              <a:lnSpc>
                <a:spcPct val="100000"/>
              </a:lnSpc>
              <a:spcBef>
                <a:spcPct val="20000"/>
              </a:spcBef>
              <a:spcAft>
                <a:spcPts val="0"/>
              </a:spcAft>
              <a:buClrTx/>
              <a:buSzPct val="90000"/>
              <a:buFont typeface="Wingdings" panose="05000000000000000000" pitchFamily="2" charset="2"/>
              <a:buChar char=""/>
              <a:tabLst/>
              <a:defRPr lang="en-US" sz="1400" spc="0" baseline="0" dirty="0"/>
            </a:lvl5pPr>
            <a:lvl6pPr marL="2565040" indent="-233186" defTabSz="932742">
              <a:spcBef>
                <a:spcPct val="20000"/>
              </a:spcBef>
              <a:buFont typeface="Arial" pitchFamily="34" charset="0"/>
              <a:buChar char="•"/>
              <a:defRPr sz="2000"/>
            </a:lvl6pPr>
            <a:lvl7pPr marL="3031412" indent="-233186" defTabSz="932742">
              <a:spcBef>
                <a:spcPct val="20000"/>
              </a:spcBef>
              <a:buFont typeface="Arial" pitchFamily="34" charset="0"/>
              <a:buChar char="•"/>
              <a:defRPr sz="2000"/>
            </a:lvl7pPr>
            <a:lvl8pPr marL="3497783" indent="-233186" defTabSz="932742">
              <a:spcBef>
                <a:spcPct val="20000"/>
              </a:spcBef>
              <a:buFont typeface="Arial" pitchFamily="34" charset="0"/>
              <a:buChar char="•"/>
              <a:defRPr sz="2000"/>
            </a:lvl8pPr>
            <a:lvl9pPr marL="3964155" indent="-233186" defTabSz="932742">
              <a:spcBef>
                <a:spcPct val="20000"/>
              </a:spcBef>
              <a:buFont typeface="Arial" pitchFamily="34" charset="0"/>
              <a:buChar char="•"/>
              <a:defRPr sz="2000"/>
            </a:lvl9pPr>
          </a:lstStyle>
          <a:p>
            <a:pPr marL="137160" marR="0" lvl="1" indent="-137160" algn="l" defTabSz="932742" rtl="0" eaLnBrk="1" fontAlgn="auto" latinLnBrk="0" hangingPunct="1">
              <a:lnSpc>
                <a:spcPct val="100000"/>
              </a:lnSpc>
              <a:spcBef>
                <a:spcPts val="600"/>
              </a:spcBef>
              <a:spcAft>
                <a:spcPts val="0"/>
              </a:spcAft>
              <a:buClrTx/>
              <a:buSzPct val="100000"/>
              <a:buFont typeface="Arial" panose="020B0604020202020204" pitchFamily="34" charset="0"/>
              <a:buChar char="•"/>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Administrator activities are logged and captured in the Microsoft 365 unified audit logs</a:t>
            </a:r>
          </a:p>
        </p:txBody>
      </p:sp>
      <p:sp>
        <p:nvSpPr>
          <p:cNvPr id="153" name="Rectangle: Rounded Corners 152">
            <a:extLst>
              <a:ext uri="{FF2B5EF4-FFF2-40B4-BE49-F238E27FC236}">
                <a16:creationId xmlns:a16="http://schemas.microsoft.com/office/drawing/2014/main" id="{2710A0BC-CAF2-C0DC-F941-F1C05EC4D686}"/>
              </a:ext>
            </a:extLst>
          </p:cNvPr>
          <p:cNvSpPr/>
          <p:nvPr/>
        </p:nvSpPr>
        <p:spPr bwMode="auto">
          <a:xfrm>
            <a:off x="8048002" y="3906791"/>
            <a:ext cx="1691640" cy="228600"/>
          </a:xfrm>
          <a:prstGeom prst="roundRect">
            <a:avLst>
              <a:gd name="adj" fmla="val 50000"/>
            </a:avLst>
          </a:prstGeom>
          <a:solidFill>
            <a:schemeClr val="accent2"/>
          </a:solidFill>
          <a:ln w="127000" cap="flat" cmpd="sng" algn="ctr">
            <a:noFill/>
            <a:prstDash val="solid"/>
            <a:miter lim="800000"/>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1" i="0" u="none" strike="noStrike" kern="0" cap="none" spc="0" normalizeH="0" baseline="0" noProof="0">
                <a:ln>
                  <a:noFill/>
                </a:ln>
                <a:solidFill>
                  <a:srgbClr val="FFFFFF"/>
                </a:solidFill>
                <a:effectLst/>
                <a:uLnTx/>
                <a:uFillTx/>
                <a:latin typeface="Segoe UI Semibold"/>
                <a:ea typeface="+mn-ea"/>
                <a:cs typeface="Segoe UI Semibold" panose="020B0502040204020203" pitchFamily="34" charset="0"/>
              </a:rPr>
              <a:t>Public Preview</a:t>
            </a:r>
          </a:p>
        </p:txBody>
      </p:sp>
      <p:pic>
        <p:nvPicPr>
          <p:cNvPr id="154" name="Graphic 153" descr="New">
            <a:extLst>
              <a:ext uri="{FF2B5EF4-FFF2-40B4-BE49-F238E27FC236}">
                <a16:creationId xmlns:a16="http://schemas.microsoft.com/office/drawing/2014/main" id="{F22596FF-E720-F447-219D-7D3F3EFC33C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10800000">
            <a:off x="9392873" y="3765057"/>
            <a:ext cx="294109" cy="294109"/>
          </a:xfrm>
          <a:prstGeom prst="rect">
            <a:avLst/>
          </a:prstGeom>
          <a:effectLst>
            <a:outerShdw blurRad="63500" dist="127000" dir="2700000" algn="tl" rotWithShape="0">
              <a:prstClr val="black">
                <a:alpha val="50000"/>
              </a:prstClr>
            </a:outerShdw>
          </a:effectLst>
        </p:spPr>
      </p:pic>
      <p:sp>
        <p:nvSpPr>
          <p:cNvPr id="136" name="TextBox 135">
            <a:extLst>
              <a:ext uri="{FF2B5EF4-FFF2-40B4-BE49-F238E27FC236}">
                <a16:creationId xmlns:a16="http://schemas.microsoft.com/office/drawing/2014/main" id="{6F957D0E-49F8-5686-8B5E-7FFAA4BBD443}"/>
              </a:ext>
            </a:extLst>
          </p:cNvPr>
          <p:cNvSpPr txBox="1">
            <a:spLocks noChangeAspect="1"/>
          </p:cNvSpPr>
          <p:nvPr/>
        </p:nvSpPr>
        <p:spPr>
          <a:xfrm>
            <a:off x="8589446" y="4485808"/>
            <a:ext cx="1051560" cy="307777"/>
          </a:xfrm>
          <a:prstGeom prst="rect">
            <a:avLst/>
          </a:prstGeom>
        </p:spPr>
        <p:txBody>
          <a:bodyPr vert="horz" wrap="square" lIns="0" tIns="0" rIns="0" bIns="0" rtlCol="0" anchor="ctr">
            <a:spAutoFit/>
          </a:bodyPr>
          <a:lstStyle>
            <a:lvl1pPr marL="176213" marR="0" indent="-176213" defTabSz="932742" fontAlgn="auto">
              <a:lnSpc>
                <a:spcPct val="100000"/>
              </a:lnSpc>
              <a:spcBef>
                <a:spcPct val="20000"/>
              </a:spcBef>
              <a:spcAft>
                <a:spcPts val="0"/>
              </a:spcAft>
              <a:buClrTx/>
              <a:buSzPct val="90000"/>
              <a:buFont typeface="Wingdings" panose="05000000000000000000" pitchFamily="2" charset="2"/>
              <a:buChar char=""/>
              <a:tabLst/>
              <a:defRPr lang="en-US" sz="2000" spc="0" baseline="0" dirty="0">
                <a:cs typeface="Segoe UI" panose="020B0502040204020203" pitchFamily="34" charset="0"/>
              </a:defRPr>
            </a:lvl1pPr>
            <a:lvl2pPr marL="398463" marR="0" indent="-169863" defTabSz="932742" fontAlgn="auto">
              <a:lnSpc>
                <a:spcPct val="100000"/>
              </a:lnSpc>
              <a:spcBef>
                <a:spcPct val="20000"/>
              </a:spcBef>
              <a:spcAft>
                <a:spcPts val="0"/>
              </a:spcAft>
              <a:buClrTx/>
              <a:buSzPct val="90000"/>
              <a:buFont typeface="Wingdings" panose="05000000000000000000" pitchFamily="2" charset="2"/>
              <a:buChar char=""/>
              <a:tabLst/>
              <a:defRPr lang="en-US" sz="1800" spc="0" baseline="0" dirty="0"/>
            </a:lvl2pPr>
            <a:lvl3pPr marL="555625" marR="0" indent="-157163" defTabSz="932742" fontAlgn="auto">
              <a:lnSpc>
                <a:spcPct val="100000"/>
              </a:lnSpc>
              <a:spcBef>
                <a:spcPct val="20000"/>
              </a:spcBef>
              <a:spcAft>
                <a:spcPts val="0"/>
              </a:spcAft>
              <a:buClrTx/>
              <a:buSzPct val="90000"/>
              <a:buFont typeface="Wingdings" panose="05000000000000000000" pitchFamily="2" charset="2"/>
              <a:buChar char=""/>
              <a:tabLst/>
              <a:defRPr lang="en-US" sz="1600" spc="0" baseline="0" dirty="0"/>
            </a:lvl3pPr>
            <a:lvl4pPr marL="685800" marR="0" indent="-136525" defTabSz="932742" fontAlgn="auto">
              <a:lnSpc>
                <a:spcPct val="100000"/>
              </a:lnSpc>
              <a:spcBef>
                <a:spcPct val="20000"/>
              </a:spcBef>
              <a:spcAft>
                <a:spcPts val="0"/>
              </a:spcAft>
              <a:buClrTx/>
              <a:buSzPct val="90000"/>
              <a:buFont typeface="Wingdings" panose="05000000000000000000" pitchFamily="2" charset="2"/>
              <a:buChar char=""/>
              <a:tabLst/>
              <a:defRPr lang="en-US" sz="1400" spc="0" baseline="0" dirty="0"/>
            </a:lvl4pPr>
            <a:lvl5pPr marL="800100" marR="0" indent="-111125" defTabSz="932742" fontAlgn="auto">
              <a:lnSpc>
                <a:spcPct val="100000"/>
              </a:lnSpc>
              <a:spcBef>
                <a:spcPct val="20000"/>
              </a:spcBef>
              <a:spcAft>
                <a:spcPts val="0"/>
              </a:spcAft>
              <a:buClrTx/>
              <a:buSzPct val="90000"/>
              <a:buFont typeface="Wingdings" panose="05000000000000000000" pitchFamily="2" charset="2"/>
              <a:buChar char=""/>
              <a:tabLst/>
              <a:defRPr lang="en-US" sz="1400" spc="0" baseline="0" dirty="0"/>
            </a:lvl5pPr>
            <a:lvl6pPr marL="2565040" indent="-233186" defTabSz="932742">
              <a:spcBef>
                <a:spcPct val="20000"/>
              </a:spcBef>
              <a:buFont typeface="Arial" pitchFamily="34" charset="0"/>
              <a:buChar char="•"/>
              <a:defRPr sz="2000"/>
            </a:lvl6pPr>
            <a:lvl7pPr marL="3031412" indent="-233186" defTabSz="932742">
              <a:spcBef>
                <a:spcPct val="20000"/>
              </a:spcBef>
              <a:buFont typeface="Arial" pitchFamily="34" charset="0"/>
              <a:buChar char="•"/>
              <a:defRPr sz="2000"/>
            </a:lvl7pPr>
            <a:lvl8pPr marL="3497783" indent="-233186" defTabSz="932742">
              <a:spcBef>
                <a:spcPct val="20000"/>
              </a:spcBef>
              <a:buFont typeface="Arial" pitchFamily="34" charset="0"/>
              <a:buChar char="•"/>
              <a:defRPr sz="2000"/>
            </a:lvl8pPr>
            <a:lvl9pPr marL="3964155" indent="-233186" defTabSz="932742">
              <a:spcBef>
                <a:spcPct val="20000"/>
              </a:spcBef>
              <a:buFont typeface="Arial" pitchFamily="34" charset="0"/>
              <a:buChar char="•"/>
              <a:defRPr sz="2000"/>
            </a:lvl9pPr>
          </a:lstStyle>
          <a:p>
            <a:pPr marL="0" marR="0" lvl="1" indent="0" algn="l" defTabSz="932742" rtl="0" eaLnBrk="1" fontAlgn="auto" latinLnBrk="0" hangingPunct="1">
              <a:lnSpc>
                <a:spcPct val="100000"/>
              </a:lnSpc>
              <a:spcBef>
                <a:spcPts val="300"/>
              </a:spcBef>
              <a:spcAft>
                <a:spcPts val="0"/>
              </a:spcAft>
              <a:buClrTx/>
              <a:buSzPct val="100000"/>
              <a:buFont typeface="Wingdings" panose="05000000000000000000" pitchFamily="2" charset="2"/>
              <a:buNone/>
              <a:tabLst/>
              <a:defRPr/>
            </a:pPr>
            <a:r>
              <a:rPr kumimoji="0" lang="en-US" sz="1000" b="0"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t>Microsoft Sentinel </a:t>
            </a:r>
          </a:p>
        </p:txBody>
      </p:sp>
      <p:sp>
        <p:nvSpPr>
          <p:cNvPr id="134" name="TextBox 133">
            <a:extLst>
              <a:ext uri="{FF2B5EF4-FFF2-40B4-BE49-F238E27FC236}">
                <a16:creationId xmlns:a16="http://schemas.microsoft.com/office/drawing/2014/main" id="{F470A08B-D905-6EFA-B4A7-28B69966F731}"/>
              </a:ext>
            </a:extLst>
          </p:cNvPr>
          <p:cNvSpPr txBox="1"/>
          <p:nvPr/>
        </p:nvSpPr>
        <p:spPr>
          <a:xfrm>
            <a:off x="8144618" y="4966647"/>
            <a:ext cx="1508760" cy="892552"/>
          </a:xfrm>
          <a:prstGeom prst="rect">
            <a:avLst/>
          </a:prstGeom>
        </p:spPr>
        <p:txBody>
          <a:bodyPr vert="horz" wrap="square" lIns="0" tIns="0" rIns="0" bIns="0" rtlCol="0" anchor="t" anchorCtr="0">
            <a:spAutoFit/>
          </a:bodyPr>
          <a:lstStyle>
            <a:lvl1pPr marL="176213" marR="0" indent="-176213" defTabSz="932742" fontAlgn="auto">
              <a:lnSpc>
                <a:spcPct val="100000"/>
              </a:lnSpc>
              <a:spcBef>
                <a:spcPct val="20000"/>
              </a:spcBef>
              <a:spcAft>
                <a:spcPts val="0"/>
              </a:spcAft>
              <a:buClrTx/>
              <a:buSzPct val="90000"/>
              <a:buFont typeface="Wingdings" panose="05000000000000000000" pitchFamily="2" charset="2"/>
              <a:buChar char=""/>
              <a:tabLst/>
              <a:defRPr lang="en-US" sz="2000" spc="0" baseline="0" dirty="0">
                <a:cs typeface="Segoe UI" panose="020B0502040204020203" pitchFamily="34" charset="0"/>
              </a:defRPr>
            </a:lvl1pPr>
            <a:lvl2pPr marL="398463" marR="0" indent="-169863" defTabSz="932742" fontAlgn="auto">
              <a:lnSpc>
                <a:spcPct val="100000"/>
              </a:lnSpc>
              <a:spcBef>
                <a:spcPct val="20000"/>
              </a:spcBef>
              <a:spcAft>
                <a:spcPts val="0"/>
              </a:spcAft>
              <a:buClrTx/>
              <a:buSzPct val="90000"/>
              <a:buFont typeface="Wingdings" panose="05000000000000000000" pitchFamily="2" charset="2"/>
              <a:buChar char=""/>
              <a:tabLst/>
              <a:defRPr lang="en-US" sz="1800" spc="0" baseline="0" dirty="0"/>
            </a:lvl2pPr>
            <a:lvl3pPr marL="555625" marR="0" indent="-157163" defTabSz="932742" fontAlgn="auto">
              <a:lnSpc>
                <a:spcPct val="100000"/>
              </a:lnSpc>
              <a:spcBef>
                <a:spcPct val="20000"/>
              </a:spcBef>
              <a:spcAft>
                <a:spcPts val="0"/>
              </a:spcAft>
              <a:buClrTx/>
              <a:buSzPct val="90000"/>
              <a:buFont typeface="Wingdings" panose="05000000000000000000" pitchFamily="2" charset="2"/>
              <a:buChar char=""/>
              <a:tabLst/>
              <a:defRPr lang="en-US" sz="1600" spc="0" baseline="0" dirty="0"/>
            </a:lvl3pPr>
            <a:lvl4pPr marL="685800" marR="0" indent="-136525" defTabSz="932742" fontAlgn="auto">
              <a:lnSpc>
                <a:spcPct val="100000"/>
              </a:lnSpc>
              <a:spcBef>
                <a:spcPct val="20000"/>
              </a:spcBef>
              <a:spcAft>
                <a:spcPts val="0"/>
              </a:spcAft>
              <a:buClrTx/>
              <a:buSzPct val="90000"/>
              <a:buFont typeface="Wingdings" panose="05000000000000000000" pitchFamily="2" charset="2"/>
              <a:buChar char=""/>
              <a:tabLst/>
              <a:defRPr lang="en-US" sz="1400" spc="0" baseline="0" dirty="0"/>
            </a:lvl4pPr>
            <a:lvl5pPr marL="800100" marR="0" indent="-111125" defTabSz="932742" fontAlgn="auto">
              <a:lnSpc>
                <a:spcPct val="100000"/>
              </a:lnSpc>
              <a:spcBef>
                <a:spcPct val="20000"/>
              </a:spcBef>
              <a:spcAft>
                <a:spcPts val="0"/>
              </a:spcAft>
              <a:buClrTx/>
              <a:buSzPct val="90000"/>
              <a:buFont typeface="Wingdings" panose="05000000000000000000" pitchFamily="2" charset="2"/>
              <a:buChar char=""/>
              <a:tabLst/>
              <a:defRPr lang="en-US" sz="1400" spc="0" baseline="0" dirty="0"/>
            </a:lvl5pPr>
            <a:lvl6pPr marL="2565040" indent="-233186" defTabSz="932742">
              <a:spcBef>
                <a:spcPct val="20000"/>
              </a:spcBef>
              <a:buFont typeface="Arial" pitchFamily="34" charset="0"/>
              <a:buChar char="•"/>
              <a:defRPr sz="2000"/>
            </a:lvl6pPr>
            <a:lvl7pPr marL="3031412" indent="-233186" defTabSz="932742">
              <a:spcBef>
                <a:spcPct val="20000"/>
              </a:spcBef>
              <a:buFont typeface="Arial" pitchFamily="34" charset="0"/>
              <a:buChar char="•"/>
              <a:defRPr sz="2000"/>
            </a:lvl7pPr>
            <a:lvl8pPr marL="3497783" indent="-233186" defTabSz="932742">
              <a:spcBef>
                <a:spcPct val="20000"/>
              </a:spcBef>
              <a:buFont typeface="Arial" pitchFamily="34" charset="0"/>
              <a:buChar char="•"/>
              <a:defRPr sz="2000"/>
            </a:lvl8pPr>
            <a:lvl9pPr marL="3964155" indent="-233186" defTabSz="932742">
              <a:spcBef>
                <a:spcPct val="20000"/>
              </a:spcBef>
              <a:buFont typeface="Arial" pitchFamily="34" charset="0"/>
              <a:buChar char="•"/>
              <a:defRPr sz="2000"/>
            </a:lvl9pPr>
          </a:lstStyle>
          <a:p>
            <a:pPr marL="137160" marR="0" lvl="1" indent="-137160" algn="l" defTabSz="932742" rtl="0" eaLnBrk="1" fontAlgn="auto" latinLnBrk="0" hangingPunct="1">
              <a:lnSpc>
                <a:spcPct val="100000"/>
              </a:lnSpc>
              <a:spcBef>
                <a:spcPts val="600"/>
              </a:spcBef>
              <a:spcAft>
                <a:spcPts val="0"/>
              </a:spcAft>
              <a:buClrTx/>
              <a:buSzPct val="100000"/>
              <a:buFont typeface="Arial" panose="020B0604020202020204" pitchFamily="34" charset="0"/>
              <a:buChar char="•"/>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Stay ahead of threats with a unified SecOps experience</a:t>
            </a:r>
          </a:p>
          <a:p>
            <a:pPr marL="137160" marR="0" lvl="1" indent="-137160" algn="l" defTabSz="932742" rtl="0" eaLnBrk="1" fontAlgn="auto" latinLnBrk="0" hangingPunct="1">
              <a:lnSpc>
                <a:spcPct val="100000"/>
              </a:lnSpc>
              <a:spcBef>
                <a:spcPts val="600"/>
              </a:spcBef>
              <a:spcAft>
                <a:spcPts val="0"/>
              </a:spcAft>
              <a:buClrTx/>
              <a:buSzPct val="100000"/>
              <a:buFont typeface="Arial" panose="020B0604020202020204" pitchFamily="34" charset="0"/>
              <a:buChar char="•"/>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Improve risk and compliance posture</a:t>
            </a:r>
          </a:p>
          <a:p>
            <a:pPr marL="137160" marR="0" lvl="1" indent="-137160" algn="l" defTabSz="932742" rtl="0" eaLnBrk="1" fontAlgn="auto" latinLnBrk="0" hangingPunct="1">
              <a:lnSpc>
                <a:spcPct val="100000"/>
              </a:lnSpc>
              <a:spcBef>
                <a:spcPts val="600"/>
              </a:spcBef>
              <a:spcAft>
                <a:spcPts val="0"/>
              </a:spcAft>
              <a:buClrTx/>
              <a:buSzPct val="100000"/>
              <a:buFont typeface="Arial" panose="020B0604020202020204" pitchFamily="34" charset="0"/>
              <a:buChar char="•"/>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Security insights and alerts across your organization</a:t>
            </a:r>
          </a:p>
        </p:txBody>
      </p:sp>
      <p:sp>
        <p:nvSpPr>
          <p:cNvPr id="135" name="Rectangle: Rounded Corners 134">
            <a:extLst>
              <a:ext uri="{FF2B5EF4-FFF2-40B4-BE49-F238E27FC236}">
                <a16:creationId xmlns:a16="http://schemas.microsoft.com/office/drawing/2014/main" id="{C61464E1-70A3-2F3B-0707-B5E07D5CD6F9}"/>
              </a:ext>
            </a:extLst>
          </p:cNvPr>
          <p:cNvSpPr/>
          <p:nvPr/>
        </p:nvSpPr>
        <p:spPr bwMode="auto">
          <a:xfrm>
            <a:off x="8053178" y="6024286"/>
            <a:ext cx="1691640" cy="228600"/>
          </a:xfrm>
          <a:prstGeom prst="roundRect">
            <a:avLst>
              <a:gd name="adj" fmla="val 50000"/>
            </a:avLst>
          </a:prstGeom>
          <a:solidFill>
            <a:schemeClr val="accent2"/>
          </a:solidFill>
          <a:ln w="127000" cap="flat" cmpd="sng" algn="ctr">
            <a:noFill/>
            <a:prstDash val="solid"/>
            <a:miter lim="800000"/>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1" i="0" u="none" strike="noStrike" kern="0" cap="none" spc="0" normalizeH="0" baseline="0" noProof="0">
                <a:ln>
                  <a:noFill/>
                </a:ln>
                <a:solidFill>
                  <a:srgbClr val="FFFFFF"/>
                </a:solidFill>
                <a:effectLst/>
                <a:uLnTx/>
                <a:uFillTx/>
                <a:latin typeface="Segoe UI Semibold"/>
                <a:ea typeface="+mn-ea"/>
                <a:cs typeface="Segoe UI Semibold" panose="020B0502040204020203" pitchFamily="34" charset="0"/>
              </a:rPr>
              <a:t>Public Preview</a:t>
            </a:r>
          </a:p>
        </p:txBody>
      </p:sp>
      <p:pic>
        <p:nvPicPr>
          <p:cNvPr id="151" name="Graphic 150" descr="New">
            <a:extLst>
              <a:ext uri="{FF2B5EF4-FFF2-40B4-BE49-F238E27FC236}">
                <a16:creationId xmlns:a16="http://schemas.microsoft.com/office/drawing/2014/main" id="{6E16AC69-578A-3225-32D9-9348A74B235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10800000">
            <a:off x="9445533" y="5883322"/>
            <a:ext cx="294109" cy="294109"/>
          </a:xfrm>
          <a:prstGeom prst="rect">
            <a:avLst/>
          </a:prstGeom>
          <a:effectLst>
            <a:outerShdw blurRad="63500" dist="127000" dir="2700000" algn="tl" rotWithShape="0">
              <a:prstClr val="black">
                <a:alpha val="50000"/>
              </a:prstClr>
            </a:outerShdw>
          </a:effectLst>
        </p:spPr>
      </p:pic>
      <p:sp>
        <p:nvSpPr>
          <p:cNvPr id="18" name="TextBox 17">
            <a:extLst>
              <a:ext uri="{FF2B5EF4-FFF2-40B4-BE49-F238E27FC236}">
                <a16:creationId xmlns:a16="http://schemas.microsoft.com/office/drawing/2014/main" id="{FFF3A601-27DF-B860-96CF-801CBED5597F}"/>
              </a:ext>
            </a:extLst>
          </p:cNvPr>
          <p:cNvSpPr txBox="1"/>
          <p:nvPr/>
        </p:nvSpPr>
        <p:spPr>
          <a:xfrm>
            <a:off x="9917748" y="1567565"/>
            <a:ext cx="1691640" cy="369332"/>
          </a:xfrm>
          <a:prstGeom prst="rect">
            <a:avLst/>
          </a:prstGeom>
          <a:noFill/>
        </p:spPr>
        <p:txBody>
          <a:bodyPr wrap="square" lIns="0" tIns="0" rIns="0" bIns="0">
            <a:spAutoFit/>
          </a:bodyPr>
          <a:lstStyle/>
          <a:p>
            <a:pPr marL="0" marR="0" lvl="0" indent="0" algn="ctr" defTabSz="914367" rtl="0" eaLnBrk="1" fontAlgn="auto" latinLnBrk="0" hangingPunct="1">
              <a:lnSpc>
                <a:spcPct val="100000"/>
              </a:lnSpc>
              <a:spcBef>
                <a:spcPts val="120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egoe UI Semibold"/>
                <a:ea typeface="+mn-ea"/>
                <a:cs typeface="+mn-cs"/>
              </a:rPr>
              <a:t>How can I assess </a:t>
            </a:r>
            <a:br>
              <a:rPr kumimoji="0" lang="en-US" sz="1200" b="0" i="0" u="none" strike="noStrike" kern="1200" cap="none" spc="0" normalizeH="0" baseline="0" noProof="0">
                <a:ln>
                  <a:noFill/>
                </a:ln>
                <a:solidFill>
                  <a:srgbClr val="FFFFFF"/>
                </a:solidFill>
                <a:effectLst/>
                <a:uLnTx/>
                <a:uFillTx/>
                <a:latin typeface="Segoe UI Semibold"/>
                <a:ea typeface="+mn-ea"/>
                <a:cs typeface="+mn-cs"/>
              </a:rPr>
            </a:br>
            <a:r>
              <a:rPr kumimoji="0" lang="en-US" sz="1200" b="0" i="0" u="none" strike="noStrike" kern="1200" cap="none" spc="0" normalizeH="0" baseline="0" noProof="0">
                <a:ln>
                  <a:noFill/>
                </a:ln>
                <a:solidFill>
                  <a:srgbClr val="FFFFFF"/>
                </a:solidFill>
                <a:effectLst/>
                <a:uLnTx/>
                <a:uFillTx/>
                <a:latin typeface="Segoe UI Semibold"/>
                <a:ea typeface="+mn-ea"/>
                <a:cs typeface="+mn-cs"/>
              </a:rPr>
              <a:t>the risk?</a:t>
            </a:r>
          </a:p>
        </p:txBody>
      </p:sp>
      <p:sp>
        <p:nvSpPr>
          <p:cNvPr id="53" name="TextBox 52">
            <a:extLst>
              <a:ext uri="{FF2B5EF4-FFF2-40B4-BE49-F238E27FC236}">
                <a16:creationId xmlns:a16="http://schemas.microsoft.com/office/drawing/2014/main" id="{953745C3-E98E-36A1-ECE1-5AAA28E7405E}"/>
              </a:ext>
            </a:extLst>
          </p:cNvPr>
          <p:cNvSpPr txBox="1">
            <a:spLocks noChangeAspect="1"/>
          </p:cNvSpPr>
          <p:nvPr/>
        </p:nvSpPr>
        <p:spPr>
          <a:xfrm>
            <a:off x="10454016" y="2361352"/>
            <a:ext cx="1051560" cy="307777"/>
          </a:xfrm>
          <a:prstGeom prst="rect">
            <a:avLst/>
          </a:prstGeom>
        </p:spPr>
        <p:txBody>
          <a:bodyPr vert="horz" wrap="square" lIns="0" tIns="0" rIns="0" bIns="0" rtlCol="0" anchor="ctr">
            <a:spAutoFit/>
          </a:bodyPr>
          <a:lstStyle>
            <a:lvl1pPr marL="176213" marR="0" indent="-176213" defTabSz="932742" fontAlgn="auto">
              <a:lnSpc>
                <a:spcPct val="100000"/>
              </a:lnSpc>
              <a:spcBef>
                <a:spcPct val="20000"/>
              </a:spcBef>
              <a:spcAft>
                <a:spcPts val="0"/>
              </a:spcAft>
              <a:buClrTx/>
              <a:buSzPct val="90000"/>
              <a:buFont typeface="Wingdings" panose="05000000000000000000" pitchFamily="2" charset="2"/>
              <a:buChar char=""/>
              <a:tabLst/>
              <a:defRPr lang="en-US" sz="2000" spc="0" baseline="0" dirty="0">
                <a:cs typeface="Segoe UI" panose="020B0502040204020203" pitchFamily="34" charset="0"/>
              </a:defRPr>
            </a:lvl1pPr>
            <a:lvl2pPr marL="398463" marR="0" indent="-169863" defTabSz="932742" fontAlgn="auto">
              <a:lnSpc>
                <a:spcPct val="100000"/>
              </a:lnSpc>
              <a:spcBef>
                <a:spcPct val="20000"/>
              </a:spcBef>
              <a:spcAft>
                <a:spcPts val="0"/>
              </a:spcAft>
              <a:buClrTx/>
              <a:buSzPct val="90000"/>
              <a:buFont typeface="Wingdings" panose="05000000000000000000" pitchFamily="2" charset="2"/>
              <a:buChar char=""/>
              <a:tabLst/>
              <a:defRPr lang="en-US" sz="1800" spc="0" baseline="0" dirty="0"/>
            </a:lvl2pPr>
            <a:lvl3pPr marL="555625" marR="0" indent="-157163" defTabSz="932742" fontAlgn="auto">
              <a:lnSpc>
                <a:spcPct val="100000"/>
              </a:lnSpc>
              <a:spcBef>
                <a:spcPct val="20000"/>
              </a:spcBef>
              <a:spcAft>
                <a:spcPts val="0"/>
              </a:spcAft>
              <a:buClrTx/>
              <a:buSzPct val="90000"/>
              <a:buFont typeface="Wingdings" panose="05000000000000000000" pitchFamily="2" charset="2"/>
              <a:buChar char=""/>
              <a:tabLst/>
              <a:defRPr lang="en-US" sz="1600" spc="0" baseline="0" dirty="0"/>
            </a:lvl3pPr>
            <a:lvl4pPr marL="685800" marR="0" indent="-136525" defTabSz="932742" fontAlgn="auto">
              <a:lnSpc>
                <a:spcPct val="100000"/>
              </a:lnSpc>
              <a:spcBef>
                <a:spcPct val="20000"/>
              </a:spcBef>
              <a:spcAft>
                <a:spcPts val="0"/>
              </a:spcAft>
              <a:buClrTx/>
              <a:buSzPct val="90000"/>
              <a:buFont typeface="Wingdings" panose="05000000000000000000" pitchFamily="2" charset="2"/>
              <a:buChar char=""/>
              <a:tabLst/>
              <a:defRPr lang="en-US" sz="1400" spc="0" baseline="0" dirty="0"/>
            </a:lvl4pPr>
            <a:lvl5pPr marL="800100" marR="0" indent="-111125" defTabSz="932742" fontAlgn="auto">
              <a:lnSpc>
                <a:spcPct val="100000"/>
              </a:lnSpc>
              <a:spcBef>
                <a:spcPct val="20000"/>
              </a:spcBef>
              <a:spcAft>
                <a:spcPts val="0"/>
              </a:spcAft>
              <a:buClrTx/>
              <a:buSzPct val="90000"/>
              <a:buFont typeface="Wingdings" panose="05000000000000000000" pitchFamily="2" charset="2"/>
              <a:buChar char=""/>
              <a:tabLst/>
              <a:defRPr lang="en-US" sz="1400" spc="0" baseline="0" dirty="0"/>
            </a:lvl5pPr>
            <a:lvl6pPr marL="2565040" indent="-233186" defTabSz="932742">
              <a:spcBef>
                <a:spcPct val="20000"/>
              </a:spcBef>
              <a:buFont typeface="Arial" pitchFamily="34" charset="0"/>
              <a:buChar char="•"/>
              <a:defRPr sz="2000"/>
            </a:lvl6pPr>
            <a:lvl7pPr marL="3031412" indent="-233186" defTabSz="932742">
              <a:spcBef>
                <a:spcPct val="20000"/>
              </a:spcBef>
              <a:buFont typeface="Arial" pitchFamily="34" charset="0"/>
              <a:buChar char="•"/>
              <a:defRPr sz="2000"/>
            </a:lvl7pPr>
            <a:lvl8pPr marL="3497783" indent="-233186" defTabSz="932742">
              <a:spcBef>
                <a:spcPct val="20000"/>
              </a:spcBef>
              <a:buFont typeface="Arial" pitchFamily="34" charset="0"/>
              <a:buChar char="•"/>
              <a:defRPr sz="2000"/>
            </a:lvl8pPr>
            <a:lvl9pPr marL="3964155" indent="-233186" defTabSz="932742">
              <a:spcBef>
                <a:spcPct val="20000"/>
              </a:spcBef>
              <a:buFont typeface="Arial" pitchFamily="34" charset="0"/>
              <a:buChar char="•"/>
              <a:defRPr sz="2000"/>
            </a:lvl9pPr>
          </a:lstStyle>
          <a:p>
            <a:pPr marL="0" marR="0" lvl="1" indent="0" algn="l" defTabSz="932742" rtl="0" eaLnBrk="1" fontAlgn="auto" latinLnBrk="0" hangingPunct="1">
              <a:lnSpc>
                <a:spcPct val="100000"/>
              </a:lnSpc>
              <a:spcBef>
                <a:spcPts val="300"/>
              </a:spcBef>
              <a:spcAft>
                <a:spcPts val="0"/>
              </a:spcAft>
              <a:buClrTx/>
              <a:buSzPct val="100000"/>
              <a:buFont typeface="Wingdings" panose="05000000000000000000" pitchFamily="2" charset="2"/>
              <a:buNone/>
              <a:tabLst/>
              <a:defRPr/>
            </a:pPr>
            <a:r>
              <a:rPr kumimoji="0" lang="en-US" sz="1000" b="0"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t>Microsoft Purview </a:t>
            </a:r>
            <a:br>
              <a:rPr kumimoji="0" lang="en-US" sz="1000" b="0"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br>
            <a:r>
              <a:rPr kumimoji="0" lang="en-US" sz="1000" b="0"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t>Data Map</a:t>
            </a:r>
          </a:p>
        </p:txBody>
      </p:sp>
      <p:sp>
        <p:nvSpPr>
          <p:cNvPr id="50" name="TextBox 49">
            <a:extLst>
              <a:ext uri="{FF2B5EF4-FFF2-40B4-BE49-F238E27FC236}">
                <a16:creationId xmlns:a16="http://schemas.microsoft.com/office/drawing/2014/main" id="{37C4B647-68A8-C716-06F8-1FAD1C8D96D4}"/>
              </a:ext>
            </a:extLst>
          </p:cNvPr>
          <p:cNvSpPr txBox="1"/>
          <p:nvPr/>
        </p:nvSpPr>
        <p:spPr>
          <a:xfrm>
            <a:off x="10009188" y="2842191"/>
            <a:ext cx="1508760" cy="892552"/>
          </a:xfrm>
          <a:prstGeom prst="rect">
            <a:avLst/>
          </a:prstGeom>
        </p:spPr>
        <p:txBody>
          <a:bodyPr vert="horz" wrap="square" lIns="0" tIns="0" rIns="0" bIns="0" rtlCol="0" anchor="t" anchorCtr="0">
            <a:spAutoFit/>
          </a:bodyPr>
          <a:lstStyle>
            <a:lvl1pPr marL="176213" marR="0" indent="-176213" defTabSz="932742" fontAlgn="auto">
              <a:lnSpc>
                <a:spcPct val="100000"/>
              </a:lnSpc>
              <a:spcBef>
                <a:spcPct val="20000"/>
              </a:spcBef>
              <a:spcAft>
                <a:spcPts val="0"/>
              </a:spcAft>
              <a:buClrTx/>
              <a:buSzPct val="90000"/>
              <a:buFont typeface="Wingdings" panose="05000000000000000000" pitchFamily="2" charset="2"/>
              <a:buChar char=""/>
              <a:tabLst/>
              <a:defRPr lang="en-US" sz="2000" spc="0" baseline="0" dirty="0">
                <a:cs typeface="Segoe UI" panose="020B0502040204020203" pitchFamily="34" charset="0"/>
              </a:defRPr>
            </a:lvl1pPr>
            <a:lvl2pPr marL="398463" marR="0" indent="-169863" defTabSz="932742" fontAlgn="auto">
              <a:lnSpc>
                <a:spcPct val="100000"/>
              </a:lnSpc>
              <a:spcBef>
                <a:spcPct val="20000"/>
              </a:spcBef>
              <a:spcAft>
                <a:spcPts val="0"/>
              </a:spcAft>
              <a:buClrTx/>
              <a:buSzPct val="90000"/>
              <a:buFont typeface="Wingdings" panose="05000000000000000000" pitchFamily="2" charset="2"/>
              <a:buChar char=""/>
              <a:tabLst/>
              <a:defRPr lang="en-US" sz="1800" spc="0" baseline="0" dirty="0"/>
            </a:lvl2pPr>
            <a:lvl3pPr marL="555625" marR="0" indent="-157163" defTabSz="932742" fontAlgn="auto">
              <a:lnSpc>
                <a:spcPct val="100000"/>
              </a:lnSpc>
              <a:spcBef>
                <a:spcPct val="20000"/>
              </a:spcBef>
              <a:spcAft>
                <a:spcPts val="0"/>
              </a:spcAft>
              <a:buClrTx/>
              <a:buSzPct val="90000"/>
              <a:buFont typeface="Wingdings" panose="05000000000000000000" pitchFamily="2" charset="2"/>
              <a:buChar char=""/>
              <a:tabLst/>
              <a:defRPr lang="en-US" sz="1600" spc="0" baseline="0" dirty="0"/>
            </a:lvl3pPr>
            <a:lvl4pPr marL="685800" marR="0" indent="-136525" defTabSz="932742" fontAlgn="auto">
              <a:lnSpc>
                <a:spcPct val="100000"/>
              </a:lnSpc>
              <a:spcBef>
                <a:spcPct val="20000"/>
              </a:spcBef>
              <a:spcAft>
                <a:spcPts val="0"/>
              </a:spcAft>
              <a:buClrTx/>
              <a:buSzPct val="90000"/>
              <a:buFont typeface="Wingdings" panose="05000000000000000000" pitchFamily="2" charset="2"/>
              <a:buChar char=""/>
              <a:tabLst/>
              <a:defRPr lang="en-US" sz="1400" spc="0" baseline="0" dirty="0"/>
            </a:lvl4pPr>
            <a:lvl5pPr marL="800100" marR="0" indent="-111125" defTabSz="932742" fontAlgn="auto">
              <a:lnSpc>
                <a:spcPct val="100000"/>
              </a:lnSpc>
              <a:spcBef>
                <a:spcPct val="20000"/>
              </a:spcBef>
              <a:spcAft>
                <a:spcPts val="0"/>
              </a:spcAft>
              <a:buClrTx/>
              <a:buSzPct val="90000"/>
              <a:buFont typeface="Wingdings" panose="05000000000000000000" pitchFamily="2" charset="2"/>
              <a:buChar char=""/>
              <a:tabLst/>
              <a:defRPr lang="en-US" sz="1400" spc="0" baseline="0" dirty="0"/>
            </a:lvl5pPr>
            <a:lvl6pPr marL="2565040" indent="-233186" defTabSz="932742">
              <a:spcBef>
                <a:spcPct val="20000"/>
              </a:spcBef>
              <a:buFont typeface="Arial" pitchFamily="34" charset="0"/>
              <a:buChar char="•"/>
              <a:defRPr sz="2000"/>
            </a:lvl6pPr>
            <a:lvl7pPr marL="3031412" indent="-233186" defTabSz="932742">
              <a:spcBef>
                <a:spcPct val="20000"/>
              </a:spcBef>
              <a:buFont typeface="Arial" pitchFamily="34" charset="0"/>
              <a:buChar char="•"/>
              <a:defRPr sz="2000"/>
            </a:lvl7pPr>
            <a:lvl8pPr marL="3497783" indent="-233186" defTabSz="932742">
              <a:spcBef>
                <a:spcPct val="20000"/>
              </a:spcBef>
              <a:buFont typeface="Arial" pitchFamily="34" charset="0"/>
              <a:buChar char="•"/>
              <a:defRPr sz="2000"/>
            </a:lvl8pPr>
            <a:lvl9pPr marL="3964155" indent="-233186" defTabSz="932742">
              <a:spcBef>
                <a:spcPct val="20000"/>
              </a:spcBef>
              <a:buFont typeface="Arial" pitchFamily="34" charset="0"/>
              <a:buChar char="•"/>
              <a:defRPr sz="2000"/>
            </a:lvl9pPr>
          </a:lstStyle>
          <a:p>
            <a:pPr marL="137160" marR="0" lvl="1" indent="-137160" algn="l" defTabSz="932742" rtl="0" eaLnBrk="1" fontAlgn="auto" latinLnBrk="0" hangingPunct="1">
              <a:lnSpc>
                <a:spcPct val="100000"/>
              </a:lnSpc>
              <a:spcBef>
                <a:spcPts val="600"/>
              </a:spcBef>
              <a:spcAft>
                <a:spcPts val="0"/>
              </a:spcAft>
              <a:buClrTx/>
              <a:buSzPct val="100000"/>
              <a:buFont typeface="Arial" panose="020B0604020202020204" pitchFamily="34" charset="0"/>
              <a:buChar char="•"/>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Auto-scan, classify and label sensitive data </a:t>
            </a:r>
          </a:p>
          <a:p>
            <a:pPr marL="137160" marR="0" lvl="1" indent="-137160" algn="l" defTabSz="932742" rtl="0" eaLnBrk="1" fontAlgn="auto" latinLnBrk="0" hangingPunct="1">
              <a:lnSpc>
                <a:spcPct val="100000"/>
              </a:lnSpc>
              <a:spcBef>
                <a:spcPts val="600"/>
              </a:spcBef>
              <a:spcAft>
                <a:spcPts val="0"/>
              </a:spcAft>
              <a:buClrTx/>
              <a:buSzPct val="100000"/>
              <a:buFont typeface="Arial" panose="020B0604020202020204" pitchFamily="34" charset="0"/>
              <a:buChar char="•"/>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Define policies to prevent loss</a:t>
            </a:r>
          </a:p>
          <a:p>
            <a:pPr marL="137160" marR="0" lvl="1" indent="-137160" algn="l" defTabSz="932742" rtl="0" eaLnBrk="1" fontAlgn="auto" latinLnBrk="0" hangingPunct="1">
              <a:lnSpc>
                <a:spcPct val="100000"/>
              </a:lnSpc>
              <a:spcBef>
                <a:spcPts val="600"/>
              </a:spcBef>
              <a:spcAft>
                <a:spcPts val="0"/>
              </a:spcAft>
              <a:buClrTx/>
              <a:buSzPct val="100000"/>
              <a:buFont typeface="Arial" panose="020B0604020202020204" pitchFamily="34" charset="0"/>
              <a:buChar char="•"/>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Define policies to keep data secure, reduce exposure, and protect sensitive data.</a:t>
            </a:r>
          </a:p>
        </p:txBody>
      </p:sp>
      <p:sp>
        <p:nvSpPr>
          <p:cNvPr id="52" name="Rectangle: Rounded Corners 51">
            <a:extLst>
              <a:ext uri="{FF2B5EF4-FFF2-40B4-BE49-F238E27FC236}">
                <a16:creationId xmlns:a16="http://schemas.microsoft.com/office/drawing/2014/main" id="{AC59DDB9-9665-6FFA-5423-2154CB2B9803}"/>
              </a:ext>
            </a:extLst>
          </p:cNvPr>
          <p:cNvSpPr/>
          <p:nvPr/>
        </p:nvSpPr>
        <p:spPr bwMode="auto">
          <a:xfrm>
            <a:off x="9917748" y="3906021"/>
            <a:ext cx="1691640" cy="228600"/>
          </a:xfrm>
          <a:prstGeom prst="roundRect">
            <a:avLst>
              <a:gd name="adj" fmla="val 50000"/>
            </a:avLst>
          </a:prstGeom>
          <a:solidFill>
            <a:schemeClr val="accent2"/>
          </a:solidFill>
          <a:ln w="127000" cap="flat" cmpd="sng" algn="ctr">
            <a:noFill/>
            <a:prstDash val="solid"/>
            <a:miter lim="800000"/>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1" i="0" u="none" strike="noStrike" kern="0" cap="none" spc="0" normalizeH="0" baseline="0" noProof="0">
                <a:ln>
                  <a:noFill/>
                </a:ln>
                <a:solidFill>
                  <a:srgbClr val="FFFFFF"/>
                </a:solidFill>
                <a:effectLst/>
                <a:uLnTx/>
                <a:uFillTx/>
                <a:latin typeface="Segoe UI Semibold"/>
                <a:ea typeface="+mn-ea"/>
                <a:cs typeface="Segoe UI Semibold" panose="020B0502040204020203" pitchFamily="34" charset="0"/>
              </a:rPr>
              <a:t>Public Preview</a:t>
            </a:r>
          </a:p>
        </p:txBody>
      </p:sp>
      <p:pic>
        <p:nvPicPr>
          <p:cNvPr id="150" name="Graphic 149" descr="New">
            <a:extLst>
              <a:ext uri="{FF2B5EF4-FFF2-40B4-BE49-F238E27FC236}">
                <a16:creationId xmlns:a16="http://schemas.microsoft.com/office/drawing/2014/main" id="{A745C6FC-923E-E6EE-AA03-680B6A2CA9E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10800000">
            <a:off x="11300991" y="3769334"/>
            <a:ext cx="294109" cy="294109"/>
          </a:xfrm>
          <a:prstGeom prst="rect">
            <a:avLst/>
          </a:prstGeom>
          <a:effectLst>
            <a:outerShdw blurRad="63500" dist="127000" dir="2700000" algn="tl" rotWithShape="0">
              <a:prstClr val="black">
                <a:alpha val="50000"/>
              </a:prstClr>
            </a:outerShdw>
          </a:effectLst>
        </p:spPr>
      </p:pic>
      <p:sp>
        <p:nvSpPr>
          <p:cNvPr id="6" name="TextBox 5">
            <a:extLst>
              <a:ext uri="{FF2B5EF4-FFF2-40B4-BE49-F238E27FC236}">
                <a16:creationId xmlns:a16="http://schemas.microsoft.com/office/drawing/2014/main" id="{DB242D38-4FC9-8439-8091-D0BFCE95299E}"/>
              </a:ext>
            </a:extLst>
          </p:cNvPr>
          <p:cNvSpPr txBox="1">
            <a:spLocks noChangeAspect="1"/>
          </p:cNvSpPr>
          <p:nvPr/>
        </p:nvSpPr>
        <p:spPr>
          <a:xfrm>
            <a:off x="10454016" y="4482315"/>
            <a:ext cx="1141084" cy="307777"/>
          </a:xfrm>
          <a:prstGeom prst="rect">
            <a:avLst/>
          </a:prstGeom>
        </p:spPr>
        <p:txBody>
          <a:bodyPr vert="horz" wrap="square" lIns="0" tIns="0" rIns="0" bIns="0" rtlCol="0" anchor="ctr">
            <a:spAutoFit/>
          </a:bodyPr>
          <a:lstStyle>
            <a:lvl1pPr marL="176213" marR="0" indent="-176213" defTabSz="932742" fontAlgn="auto">
              <a:lnSpc>
                <a:spcPct val="100000"/>
              </a:lnSpc>
              <a:spcBef>
                <a:spcPct val="20000"/>
              </a:spcBef>
              <a:spcAft>
                <a:spcPts val="0"/>
              </a:spcAft>
              <a:buClrTx/>
              <a:buSzPct val="90000"/>
              <a:buFont typeface="Wingdings" panose="05000000000000000000" pitchFamily="2" charset="2"/>
              <a:buChar char=""/>
              <a:tabLst/>
              <a:defRPr lang="en-US" sz="2000" spc="0" baseline="0" dirty="0">
                <a:cs typeface="Segoe UI" panose="020B0502040204020203" pitchFamily="34" charset="0"/>
              </a:defRPr>
            </a:lvl1pPr>
            <a:lvl2pPr marL="398463" marR="0" indent="-169863" defTabSz="932742" fontAlgn="auto">
              <a:lnSpc>
                <a:spcPct val="100000"/>
              </a:lnSpc>
              <a:spcBef>
                <a:spcPct val="20000"/>
              </a:spcBef>
              <a:spcAft>
                <a:spcPts val="0"/>
              </a:spcAft>
              <a:buClrTx/>
              <a:buSzPct val="90000"/>
              <a:buFont typeface="Wingdings" panose="05000000000000000000" pitchFamily="2" charset="2"/>
              <a:buChar char=""/>
              <a:tabLst/>
              <a:defRPr lang="en-US" sz="1800" spc="0" baseline="0" dirty="0"/>
            </a:lvl2pPr>
            <a:lvl3pPr marL="555625" marR="0" indent="-157163" defTabSz="932742" fontAlgn="auto">
              <a:lnSpc>
                <a:spcPct val="100000"/>
              </a:lnSpc>
              <a:spcBef>
                <a:spcPct val="20000"/>
              </a:spcBef>
              <a:spcAft>
                <a:spcPts val="0"/>
              </a:spcAft>
              <a:buClrTx/>
              <a:buSzPct val="90000"/>
              <a:buFont typeface="Wingdings" panose="05000000000000000000" pitchFamily="2" charset="2"/>
              <a:buChar char=""/>
              <a:tabLst/>
              <a:defRPr lang="en-US" sz="1600" spc="0" baseline="0" dirty="0"/>
            </a:lvl3pPr>
            <a:lvl4pPr marL="685800" marR="0" indent="-136525" defTabSz="932742" fontAlgn="auto">
              <a:lnSpc>
                <a:spcPct val="100000"/>
              </a:lnSpc>
              <a:spcBef>
                <a:spcPct val="20000"/>
              </a:spcBef>
              <a:spcAft>
                <a:spcPts val="0"/>
              </a:spcAft>
              <a:buClrTx/>
              <a:buSzPct val="90000"/>
              <a:buFont typeface="Wingdings" panose="05000000000000000000" pitchFamily="2" charset="2"/>
              <a:buChar char=""/>
              <a:tabLst/>
              <a:defRPr lang="en-US" sz="1400" spc="0" baseline="0" dirty="0"/>
            </a:lvl4pPr>
            <a:lvl5pPr marL="800100" marR="0" indent="-111125" defTabSz="932742" fontAlgn="auto">
              <a:lnSpc>
                <a:spcPct val="100000"/>
              </a:lnSpc>
              <a:spcBef>
                <a:spcPct val="20000"/>
              </a:spcBef>
              <a:spcAft>
                <a:spcPts val="0"/>
              </a:spcAft>
              <a:buClrTx/>
              <a:buSzPct val="90000"/>
              <a:buFont typeface="Wingdings" panose="05000000000000000000" pitchFamily="2" charset="2"/>
              <a:buChar char=""/>
              <a:tabLst/>
              <a:defRPr lang="en-US" sz="1400" spc="0" baseline="0" dirty="0"/>
            </a:lvl5pPr>
            <a:lvl6pPr marL="2565040" indent="-233186" defTabSz="932742">
              <a:spcBef>
                <a:spcPct val="20000"/>
              </a:spcBef>
              <a:buFont typeface="Arial" pitchFamily="34" charset="0"/>
              <a:buChar char="•"/>
              <a:defRPr sz="2000"/>
            </a:lvl6pPr>
            <a:lvl7pPr marL="3031412" indent="-233186" defTabSz="932742">
              <a:spcBef>
                <a:spcPct val="20000"/>
              </a:spcBef>
              <a:buFont typeface="Arial" pitchFamily="34" charset="0"/>
              <a:buChar char="•"/>
              <a:defRPr sz="2000"/>
            </a:lvl7pPr>
            <a:lvl8pPr marL="3497783" indent="-233186" defTabSz="932742">
              <a:spcBef>
                <a:spcPct val="20000"/>
              </a:spcBef>
              <a:buFont typeface="Arial" pitchFamily="34" charset="0"/>
              <a:buChar char="•"/>
              <a:defRPr sz="2000"/>
            </a:lvl8pPr>
            <a:lvl9pPr marL="3964155" indent="-233186" defTabSz="932742">
              <a:spcBef>
                <a:spcPct val="20000"/>
              </a:spcBef>
              <a:buFont typeface="Arial" pitchFamily="34" charset="0"/>
              <a:buChar char="•"/>
              <a:defRPr sz="2000"/>
            </a:lvl9pPr>
          </a:lstStyle>
          <a:p>
            <a:pPr marL="0" marR="0" lvl="1" indent="0" algn="l" defTabSz="932742" rtl="0" eaLnBrk="1" fontAlgn="auto" latinLnBrk="0" hangingPunct="1">
              <a:lnSpc>
                <a:spcPct val="100000"/>
              </a:lnSpc>
              <a:spcBef>
                <a:spcPts val="300"/>
              </a:spcBef>
              <a:spcAft>
                <a:spcPts val="0"/>
              </a:spcAft>
              <a:buClrTx/>
              <a:buSzPct val="100000"/>
              <a:buFont typeface="Wingdings" panose="05000000000000000000" pitchFamily="2" charset="2"/>
              <a:buNone/>
              <a:tabLst/>
              <a:defRPr/>
            </a:pPr>
            <a:r>
              <a:rPr kumimoji="0" lang="en-US" sz="1000" b="0"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t>Advanced connector mgmt.</a:t>
            </a:r>
          </a:p>
        </p:txBody>
      </p:sp>
      <p:sp>
        <p:nvSpPr>
          <p:cNvPr id="3" name="TextBox 2">
            <a:extLst>
              <a:ext uri="{FF2B5EF4-FFF2-40B4-BE49-F238E27FC236}">
                <a16:creationId xmlns:a16="http://schemas.microsoft.com/office/drawing/2014/main" id="{A3DFBAE5-2F08-BCCE-A607-F7AF865583D2}"/>
              </a:ext>
            </a:extLst>
          </p:cNvPr>
          <p:cNvSpPr txBox="1"/>
          <p:nvPr/>
        </p:nvSpPr>
        <p:spPr>
          <a:xfrm>
            <a:off x="10009188" y="4963154"/>
            <a:ext cx="1508760" cy="815608"/>
          </a:xfrm>
          <a:prstGeom prst="rect">
            <a:avLst/>
          </a:prstGeom>
        </p:spPr>
        <p:txBody>
          <a:bodyPr vert="horz" wrap="square" lIns="0" tIns="0" rIns="0" bIns="0" rtlCol="0" anchor="t" anchorCtr="0">
            <a:spAutoFit/>
          </a:bodyPr>
          <a:lstStyle>
            <a:lvl1pPr marL="176213" marR="0" indent="-176213" defTabSz="932742" fontAlgn="auto">
              <a:lnSpc>
                <a:spcPct val="100000"/>
              </a:lnSpc>
              <a:spcBef>
                <a:spcPct val="20000"/>
              </a:spcBef>
              <a:spcAft>
                <a:spcPts val="0"/>
              </a:spcAft>
              <a:buClrTx/>
              <a:buSzPct val="90000"/>
              <a:buFont typeface="Wingdings" panose="05000000000000000000" pitchFamily="2" charset="2"/>
              <a:buChar char=""/>
              <a:tabLst/>
              <a:defRPr lang="en-US" sz="2000" spc="0" baseline="0" dirty="0">
                <a:cs typeface="Segoe UI" panose="020B0502040204020203" pitchFamily="34" charset="0"/>
              </a:defRPr>
            </a:lvl1pPr>
            <a:lvl2pPr marL="398463" marR="0" indent="-169863" defTabSz="932742" fontAlgn="auto">
              <a:lnSpc>
                <a:spcPct val="100000"/>
              </a:lnSpc>
              <a:spcBef>
                <a:spcPct val="20000"/>
              </a:spcBef>
              <a:spcAft>
                <a:spcPts val="0"/>
              </a:spcAft>
              <a:buClrTx/>
              <a:buSzPct val="90000"/>
              <a:buFont typeface="Wingdings" panose="05000000000000000000" pitchFamily="2" charset="2"/>
              <a:buChar char=""/>
              <a:tabLst/>
              <a:defRPr lang="en-US" sz="1800" spc="0" baseline="0" dirty="0"/>
            </a:lvl2pPr>
            <a:lvl3pPr marL="555625" marR="0" indent="-157163" defTabSz="932742" fontAlgn="auto">
              <a:lnSpc>
                <a:spcPct val="100000"/>
              </a:lnSpc>
              <a:spcBef>
                <a:spcPct val="20000"/>
              </a:spcBef>
              <a:spcAft>
                <a:spcPts val="0"/>
              </a:spcAft>
              <a:buClrTx/>
              <a:buSzPct val="90000"/>
              <a:buFont typeface="Wingdings" panose="05000000000000000000" pitchFamily="2" charset="2"/>
              <a:buChar char=""/>
              <a:tabLst/>
              <a:defRPr lang="en-US" sz="1600" spc="0" baseline="0" dirty="0"/>
            </a:lvl3pPr>
            <a:lvl4pPr marL="685800" marR="0" indent="-136525" defTabSz="932742" fontAlgn="auto">
              <a:lnSpc>
                <a:spcPct val="100000"/>
              </a:lnSpc>
              <a:spcBef>
                <a:spcPct val="20000"/>
              </a:spcBef>
              <a:spcAft>
                <a:spcPts val="0"/>
              </a:spcAft>
              <a:buClrTx/>
              <a:buSzPct val="90000"/>
              <a:buFont typeface="Wingdings" panose="05000000000000000000" pitchFamily="2" charset="2"/>
              <a:buChar char=""/>
              <a:tabLst/>
              <a:defRPr lang="en-US" sz="1400" spc="0" baseline="0" dirty="0"/>
            </a:lvl4pPr>
            <a:lvl5pPr marL="800100" marR="0" indent="-111125" defTabSz="932742" fontAlgn="auto">
              <a:lnSpc>
                <a:spcPct val="100000"/>
              </a:lnSpc>
              <a:spcBef>
                <a:spcPct val="20000"/>
              </a:spcBef>
              <a:spcAft>
                <a:spcPts val="0"/>
              </a:spcAft>
              <a:buClrTx/>
              <a:buSzPct val="90000"/>
              <a:buFont typeface="Wingdings" panose="05000000000000000000" pitchFamily="2" charset="2"/>
              <a:buChar char=""/>
              <a:tabLst/>
              <a:defRPr lang="en-US" sz="1400" spc="0" baseline="0" dirty="0"/>
            </a:lvl5pPr>
            <a:lvl6pPr marL="2565040" indent="-233186" defTabSz="932742">
              <a:spcBef>
                <a:spcPct val="20000"/>
              </a:spcBef>
              <a:buFont typeface="Arial" pitchFamily="34" charset="0"/>
              <a:buChar char="•"/>
              <a:defRPr sz="2000"/>
            </a:lvl6pPr>
            <a:lvl7pPr marL="3031412" indent="-233186" defTabSz="932742">
              <a:spcBef>
                <a:spcPct val="20000"/>
              </a:spcBef>
              <a:buFont typeface="Arial" pitchFamily="34" charset="0"/>
              <a:buChar char="•"/>
              <a:defRPr sz="2000"/>
            </a:lvl7pPr>
            <a:lvl8pPr marL="3497783" indent="-233186" defTabSz="932742">
              <a:spcBef>
                <a:spcPct val="20000"/>
              </a:spcBef>
              <a:buFont typeface="Arial" pitchFamily="34" charset="0"/>
              <a:buChar char="•"/>
              <a:defRPr sz="2000"/>
            </a:lvl8pPr>
            <a:lvl9pPr marL="3964155" indent="-233186" defTabSz="932742">
              <a:spcBef>
                <a:spcPct val="20000"/>
              </a:spcBef>
              <a:buFont typeface="Arial" pitchFamily="34" charset="0"/>
              <a:buChar char="•"/>
              <a:defRPr sz="2000"/>
            </a:lvl9pPr>
          </a:lstStyle>
          <a:p>
            <a:pPr marL="137160" marR="0" lvl="1" indent="-137160" algn="l" defTabSz="932742" rtl="0" eaLnBrk="1" fontAlgn="auto" latinLnBrk="0" hangingPunct="1">
              <a:lnSpc>
                <a:spcPct val="100000"/>
              </a:lnSpc>
              <a:spcBef>
                <a:spcPts val="600"/>
              </a:spcBef>
              <a:spcAft>
                <a:spcPts val="0"/>
              </a:spcAft>
              <a:buClrTx/>
              <a:buSzPct val="100000"/>
              <a:buFont typeface="Arial" panose="020B0604020202020204" pitchFamily="34" charset="0"/>
              <a:buChar char="•"/>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Select which specific capabilities are allowed for actions</a:t>
            </a:r>
          </a:p>
          <a:p>
            <a:pPr marL="137160" marR="0" lvl="1" indent="-137160" algn="l" defTabSz="932742" rtl="0" eaLnBrk="1" fontAlgn="auto" latinLnBrk="0" hangingPunct="1">
              <a:lnSpc>
                <a:spcPct val="100000"/>
              </a:lnSpc>
              <a:spcBef>
                <a:spcPts val="600"/>
              </a:spcBef>
              <a:spcAft>
                <a:spcPts val="0"/>
              </a:spcAft>
              <a:buClrTx/>
              <a:buSzPct val="100000"/>
              <a:buFont typeface="Arial" panose="020B0604020202020204" pitchFamily="34" charset="0"/>
              <a:buChar char="•"/>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Easily add or remove actions in the individual environment or environment group level</a:t>
            </a:r>
          </a:p>
        </p:txBody>
      </p:sp>
      <p:sp>
        <p:nvSpPr>
          <p:cNvPr id="4" name="Rectangle: Rounded Corners 3">
            <a:extLst>
              <a:ext uri="{FF2B5EF4-FFF2-40B4-BE49-F238E27FC236}">
                <a16:creationId xmlns:a16="http://schemas.microsoft.com/office/drawing/2014/main" id="{68447F58-012C-DAE6-9F3F-2333D745129D}"/>
              </a:ext>
            </a:extLst>
          </p:cNvPr>
          <p:cNvSpPr/>
          <p:nvPr/>
        </p:nvSpPr>
        <p:spPr bwMode="auto">
          <a:xfrm>
            <a:off x="9917748" y="6020793"/>
            <a:ext cx="1691640" cy="228600"/>
          </a:xfrm>
          <a:prstGeom prst="roundRect">
            <a:avLst>
              <a:gd name="adj" fmla="val 50000"/>
            </a:avLst>
          </a:prstGeom>
          <a:solidFill>
            <a:schemeClr val="accent2"/>
          </a:solidFill>
          <a:ln w="127000" cap="flat" cmpd="sng" algn="ctr">
            <a:noFill/>
            <a:prstDash val="solid"/>
            <a:miter lim="800000"/>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1" i="0" u="none" strike="noStrike" kern="0" cap="none" spc="0" normalizeH="0" baseline="0" noProof="0">
                <a:ln>
                  <a:noFill/>
                </a:ln>
                <a:solidFill>
                  <a:srgbClr val="FFFFFF"/>
                </a:solidFill>
                <a:effectLst/>
                <a:uLnTx/>
                <a:uFillTx/>
                <a:latin typeface="Segoe UI Semibold"/>
                <a:ea typeface="+mn-ea"/>
                <a:cs typeface="Segoe UI Semibold" panose="020B0502040204020203" pitchFamily="34" charset="0"/>
              </a:rPr>
              <a:t>Public Preview</a:t>
            </a:r>
          </a:p>
        </p:txBody>
      </p:sp>
      <p:pic>
        <p:nvPicPr>
          <p:cNvPr id="8" name="Graphic 7" descr="New">
            <a:extLst>
              <a:ext uri="{FF2B5EF4-FFF2-40B4-BE49-F238E27FC236}">
                <a16:creationId xmlns:a16="http://schemas.microsoft.com/office/drawing/2014/main" id="{6235D6E5-165C-EE8D-81D8-D9BFCBB8E08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10800000">
            <a:off x="11310103" y="5879829"/>
            <a:ext cx="294109" cy="294109"/>
          </a:xfrm>
          <a:prstGeom prst="rect">
            <a:avLst/>
          </a:prstGeom>
          <a:effectLst>
            <a:outerShdw blurRad="63500" dist="127000" dir="2700000" algn="tl" rotWithShape="0">
              <a:prstClr val="black">
                <a:alpha val="50000"/>
              </a:prstClr>
            </a:outerShdw>
          </a:effectLst>
        </p:spPr>
      </p:pic>
    </p:spTree>
    <p:extLst>
      <p:ext uri="{BB962C8B-B14F-4D97-AF65-F5344CB8AC3E}">
        <p14:creationId xmlns:p14="http://schemas.microsoft.com/office/powerpoint/2010/main" val="819011353"/>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9FC25F-7E35-9FE6-80A6-30DD173BF46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00E7D68-09D7-FE51-89F7-D1E17676668F}"/>
              </a:ext>
            </a:extLst>
          </p:cNvPr>
          <p:cNvSpPr>
            <a:spLocks noGrp="1"/>
          </p:cNvSpPr>
          <p:nvPr>
            <p:ph type="title" idx="4294967295"/>
          </p:nvPr>
        </p:nvSpPr>
        <p:spPr>
          <a:xfrm>
            <a:off x="372090" y="970534"/>
            <a:ext cx="12212340" cy="1661993"/>
          </a:xfrm>
        </p:spPr>
        <p:txBody>
          <a:bodyPr/>
          <a:lstStyle/>
          <a:p>
            <a:r>
              <a:rPr lang="en-US">
                <a:cs typeface="Segoe UI"/>
              </a:rPr>
              <a:t>How helpful do you find the People, Process, Tools framework in shaping your Copilot governance strategy?</a:t>
            </a:r>
            <a:br>
              <a:rPr lang="en-US">
                <a:cs typeface="Segoe UI"/>
              </a:rPr>
            </a:br>
            <a:endParaRPr lang="en-US">
              <a:cs typeface="Segoe UI"/>
            </a:endParaRPr>
          </a:p>
        </p:txBody>
      </p:sp>
      <p:cxnSp>
        <p:nvCxnSpPr>
          <p:cNvPr id="5" name="Straight Connector 4">
            <a:extLst>
              <a:ext uri="{FF2B5EF4-FFF2-40B4-BE49-F238E27FC236}">
                <a16:creationId xmlns:a16="http://schemas.microsoft.com/office/drawing/2014/main" id="{CC21DD56-6669-53E7-939E-5EB667A38A74}"/>
              </a:ext>
              <a:ext uri="{C183D7F6-B498-43B3-948B-1728B52AA6E4}">
                <adec:decorative xmlns:adec="http://schemas.microsoft.com/office/drawing/2017/decorative" val="1"/>
              </a:ext>
            </a:extLst>
          </p:cNvPr>
          <p:cNvCxnSpPr>
            <a:cxnSpLocks/>
          </p:cNvCxnSpPr>
          <p:nvPr/>
        </p:nvCxnSpPr>
        <p:spPr>
          <a:xfrm>
            <a:off x="372090" y="2122337"/>
            <a:ext cx="11447820" cy="0"/>
          </a:xfrm>
          <a:prstGeom prst="line">
            <a:avLst/>
          </a:prstGeom>
          <a:ln w="28575">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58B27FB8-A6D5-B62F-EE7E-0FD4F76D94C6}"/>
              </a:ext>
            </a:extLst>
          </p:cNvPr>
          <p:cNvSpPr txBox="1"/>
          <p:nvPr/>
        </p:nvSpPr>
        <p:spPr>
          <a:xfrm>
            <a:off x="1078706" y="2871788"/>
            <a:ext cx="3137013" cy="1292662"/>
          </a:xfrm>
          <a:prstGeom prst="rect">
            <a:avLst/>
          </a:prstGeom>
          <a:noFill/>
        </p:spPr>
        <p:txBody>
          <a:bodyPr wrap="none" lIns="0" tIns="0" rIns="0" bIns="0" rtlCol="0">
            <a:spAutoFit/>
          </a:bodyPr>
          <a:lstStyle/>
          <a:p>
            <a:pPr marL="285750" indent="-285750">
              <a:buFont typeface="Arial" panose="020B0604020202020204" pitchFamily="34" charset="0"/>
              <a:buChar char="•"/>
            </a:pPr>
            <a:r>
              <a:rPr lang="en-US" sz="2800" b="0" i="0" kern="1200">
                <a:solidFill>
                  <a:schemeClr val="tx1"/>
                </a:solidFill>
                <a:effectLst/>
                <a:latin typeface="+mn-lt"/>
                <a:ea typeface="+mn-ea"/>
                <a:cs typeface="+mn-cs"/>
              </a:rPr>
              <a:t>Very helpful</a:t>
            </a:r>
          </a:p>
          <a:p>
            <a:pPr marL="285750" indent="-285750">
              <a:buFont typeface="Arial" panose="020B0604020202020204" pitchFamily="34" charset="0"/>
              <a:buChar char="•"/>
            </a:pPr>
            <a:r>
              <a:rPr lang="en-US" sz="2800" b="0" i="0" kern="1200">
                <a:solidFill>
                  <a:schemeClr val="tx1"/>
                </a:solidFill>
                <a:effectLst/>
                <a:latin typeface="+mn-lt"/>
                <a:ea typeface="+mn-ea"/>
                <a:cs typeface="+mn-cs"/>
              </a:rPr>
              <a:t>Somewhat helpful</a:t>
            </a:r>
          </a:p>
          <a:p>
            <a:pPr marL="285750" indent="-285750">
              <a:buFont typeface="Arial" panose="020B0604020202020204" pitchFamily="34" charset="0"/>
              <a:buChar char="•"/>
            </a:pPr>
            <a:r>
              <a:rPr lang="en-US" sz="2800" b="0" i="0" kern="1200">
                <a:solidFill>
                  <a:schemeClr val="tx1"/>
                </a:solidFill>
                <a:effectLst/>
                <a:latin typeface="+mn-lt"/>
                <a:ea typeface="+mn-ea"/>
                <a:cs typeface="+mn-cs"/>
              </a:rPr>
              <a:t>Not helpful</a:t>
            </a:r>
          </a:p>
        </p:txBody>
      </p:sp>
      <p:sp>
        <p:nvSpPr>
          <p:cNvPr id="6" name="TextBox 5">
            <a:extLst>
              <a:ext uri="{FF2B5EF4-FFF2-40B4-BE49-F238E27FC236}">
                <a16:creationId xmlns:a16="http://schemas.microsoft.com/office/drawing/2014/main" id="{B7AE4372-EA5E-EE19-6F65-6B514D17CD62}"/>
              </a:ext>
            </a:extLst>
          </p:cNvPr>
          <p:cNvSpPr txBox="1"/>
          <p:nvPr/>
        </p:nvSpPr>
        <p:spPr>
          <a:xfrm>
            <a:off x="1509540" y="5919006"/>
            <a:ext cx="3675202" cy="338554"/>
          </a:xfrm>
          <a:prstGeom prst="rect">
            <a:avLst/>
          </a:prstGeom>
          <a:noFill/>
        </p:spPr>
        <p:txBody>
          <a:bodyPr wrap="square" lIns="91440" tIns="45720" rIns="91440" bIns="45720" anchor="t">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a:ln>
                  <a:noFill/>
                </a:ln>
                <a:effectLst/>
                <a:uLnTx/>
                <a:uFillTx/>
                <a:latin typeface="Segoe UI"/>
                <a:ea typeface="+mn-ea"/>
                <a:cs typeface="Segoe UI"/>
              </a:rPr>
              <a:t>Poll link: </a:t>
            </a:r>
            <a:r>
              <a:rPr kumimoji="0" lang="en-US" sz="1600" i="0" u="none" strike="noStrike" kern="1200" cap="none" spc="0" normalizeH="0" baseline="0" noProof="0">
                <a:ln>
                  <a:noFill/>
                </a:ln>
                <a:effectLst/>
                <a:uLnTx/>
                <a:uFillTx/>
                <a:latin typeface="Segoe Sans Display"/>
                <a:hlinkClick r:id="rId2">
                  <a:extLst>
                    <a:ext uri="{A12FA001-AC4F-418D-AE19-62706E023703}">
                      <ahyp:hlinkClr xmlns:ahyp="http://schemas.microsoft.com/office/drawing/2018/hyperlinkcolor" val="tx"/>
                    </a:ext>
                  </a:extLst>
                </a:hlinkClick>
              </a:rPr>
              <a:t>aka.ms</a:t>
            </a:r>
            <a:r>
              <a:rPr lang="en-US" sz="1600">
                <a:latin typeface="Segoe Sans Display"/>
                <a:hlinkClick r:id="rId2">
                  <a:extLst>
                    <a:ext uri="{A12FA001-AC4F-418D-AE19-62706E023703}">
                      <ahyp:hlinkClr xmlns:ahyp="http://schemas.microsoft.com/office/drawing/2018/hyperlinkcolor" val="tx"/>
                    </a:ext>
                  </a:extLst>
                </a:hlinkClick>
              </a:rPr>
              <a:t>/AiWebinars/Polling</a:t>
            </a:r>
            <a:endParaRPr lang="en-US" sz="1600" i="0" u="none" strike="noStrike" kern="1200" cap="none" spc="0" normalizeH="0" baseline="0" noProof="0">
              <a:ln>
                <a:noFill/>
              </a:ln>
              <a:effectLst/>
              <a:uLnTx/>
              <a:uFillTx/>
              <a:latin typeface="Segoe Sans Display"/>
              <a:cs typeface="Segoe Sans Display"/>
              <a:hlinkClick r:id="rId2">
                <a:extLst>
                  <a:ext uri="{A12FA001-AC4F-418D-AE19-62706E023703}">
                    <ahyp:hlinkClr xmlns:ahyp="http://schemas.microsoft.com/office/drawing/2018/hyperlinkcolor" val="tx"/>
                  </a:ext>
                </a:extLst>
              </a:hlinkClick>
            </a:endParaRPr>
          </a:p>
        </p:txBody>
      </p:sp>
      <p:sp>
        <p:nvSpPr>
          <p:cNvPr id="7" name="TextBox 6">
            <a:extLst>
              <a:ext uri="{FF2B5EF4-FFF2-40B4-BE49-F238E27FC236}">
                <a16:creationId xmlns:a16="http://schemas.microsoft.com/office/drawing/2014/main" id="{7A569F3A-D229-7F66-773E-AE3CFC227A61}"/>
              </a:ext>
            </a:extLst>
          </p:cNvPr>
          <p:cNvSpPr txBox="1"/>
          <p:nvPr/>
        </p:nvSpPr>
        <p:spPr>
          <a:xfrm>
            <a:off x="1614211" y="5567422"/>
            <a:ext cx="3324605" cy="307777"/>
          </a:xfrm>
          <a:prstGeom prst="rect">
            <a:avLst/>
          </a:prstGeom>
          <a:noFill/>
        </p:spPr>
        <p:txBody>
          <a:bodyPr wrap="square" lIns="0" tIns="0" rIns="0" bIns="0" rtlCol="0">
            <a:spAutoFit/>
          </a:bodyPr>
          <a:lstStyle/>
          <a:p>
            <a:pPr algn="l"/>
            <a:r>
              <a:rPr lang="en-US" sz="2000">
                <a:solidFill>
                  <a:srgbClr val="9BF00B"/>
                </a:solidFill>
                <a:latin typeface="+mj-lt"/>
              </a:rPr>
              <a:t>Poll</a:t>
            </a:r>
          </a:p>
        </p:txBody>
      </p:sp>
      <p:sp>
        <p:nvSpPr>
          <p:cNvPr id="8" name="TextBox 7">
            <a:extLst>
              <a:ext uri="{FF2B5EF4-FFF2-40B4-BE49-F238E27FC236}">
                <a16:creationId xmlns:a16="http://schemas.microsoft.com/office/drawing/2014/main" id="{BB1BF895-2883-0F02-00A5-07BA74111BA1}"/>
              </a:ext>
            </a:extLst>
          </p:cNvPr>
          <p:cNvSpPr txBox="1"/>
          <p:nvPr/>
        </p:nvSpPr>
        <p:spPr>
          <a:xfrm>
            <a:off x="1509540" y="6292134"/>
            <a:ext cx="3224007" cy="338554"/>
          </a:xfrm>
          <a:prstGeom prst="rect">
            <a:avLst/>
          </a:prstGeom>
          <a:noFill/>
        </p:spPr>
        <p:txBody>
          <a:bodyPr wrap="square" lIns="91440" tIns="45720" rIns="91440" bIns="45720" anchor="t">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a:ln>
                  <a:noFill/>
                </a:ln>
                <a:solidFill>
                  <a:srgbClr val="FFFFFF"/>
                </a:solidFill>
                <a:effectLst/>
                <a:uLnTx/>
                <a:uFillTx/>
                <a:latin typeface="Segoe UI"/>
                <a:ea typeface="+mn-ea"/>
                <a:cs typeface="Segoe UI"/>
              </a:rPr>
              <a:t>Passcode</a:t>
            </a:r>
            <a:r>
              <a:rPr lang="en-US" sz="1600">
                <a:solidFill>
                  <a:srgbClr val="FFFFFF"/>
                </a:solidFill>
                <a:latin typeface="Segoe UI"/>
                <a:cs typeface="Segoe UI"/>
              </a:rPr>
              <a:t>: </a:t>
            </a:r>
            <a:r>
              <a:rPr lang="en-US" sz="1600" err="1">
                <a:solidFill>
                  <a:srgbClr val="FFFFFF"/>
                </a:solidFill>
                <a:latin typeface="Segoe UI"/>
                <a:cs typeface="Segoe UI"/>
              </a:rPr>
              <a:t>PowerCAT</a:t>
            </a:r>
            <a:endParaRPr kumimoji="0" lang="en-US" sz="1600" i="0" u="none" strike="noStrike" kern="1200" cap="none" spc="0" normalizeH="0" baseline="0" noProof="0">
              <a:ln>
                <a:noFill/>
              </a:ln>
              <a:solidFill>
                <a:srgbClr val="D59ED7"/>
              </a:solidFill>
              <a:effectLst/>
              <a:uLnTx/>
              <a:uFillTx/>
              <a:latin typeface="Segoe UI"/>
              <a:ea typeface="+mn-ea"/>
              <a:cs typeface="Segoe UI"/>
            </a:endParaRPr>
          </a:p>
        </p:txBody>
      </p:sp>
      <p:pic>
        <p:nvPicPr>
          <p:cNvPr id="13" name="Picture 12">
            <a:extLst>
              <a:ext uri="{FF2B5EF4-FFF2-40B4-BE49-F238E27FC236}">
                <a16:creationId xmlns:a16="http://schemas.microsoft.com/office/drawing/2014/main" id="{B45B28B8-2BB8-00E9-67E2-D73D41618438}"/>
              </a:ext>
            </a:extLst>
          </p:cNvPr>
          <p:cNvPicPr>
            <a:picLocks noChangeAspect="1"/>
          </p:cNvPicPr>
          <p:nvPr/>
        </p:nvPicPr>
        <p:blipFill>
          <a:blip r:embed="rId3"/>
          <a:stretch>
            <a:fillRect/>
          </a:stretch>
        </p:blipFill>
        <p:spPr>
          <a:xfrm>
            <a:off x="405997" y="5527145"/>
            <a:ext cx="1103543" cy="1103543"/>
          </a:xfrm>
          <a:prstGeom prst="rect">
            <a:avLst/>
          </a:prstGeom>
        </p:spPr>
      </p:pic>
    </p:spTree>
    <p:extLst>
      <p:ext uri="{BB962C8B-B14F-4D97-AF65-F5344CB8AC3E}">
        <p14:creationId xmlns:p14="http://schemas.microsoft.com/office/powerpoint/2010/main" val="398199672"/>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2F9DE-5ADC-B9B2-6F4D-A2C35EB68C67}"/>
              </a:ext>
            </a:extLst>
          </p:cNvPr>
          <p:cNvSpPr>
            <a:spLocks noGrp="1"/>
          </p:cNvSpPr>
          <p:nvPr>
            <p:ph type="title"/>
          </p:nvPr>
        </p:nvSpPr>
        <p:spPr/>
        <p:txBody>
          <a:bodyPr/>
          <a:lstStyle/>
          <a:p>
            <a:r>
              <a:rPr lang="en-US"/>
              <a:t>Before we get started…</a:t>
            </a:r>
          </a:p>
        </p:txBody>
      </p:sp>
      <p:graphicFrame>
        <p:nvGraphicFramePr>
          <p:cNvPr id="4" name="Content Placeholder 3">
            <a:extLst>
              <a:ext uri="{FF2B5EF4-FFF2-40B4-BE49-F238E27FC236}">
                <a16:creationId xmlns:a16="http://schemas.microsoft.com/office/drawing/2014/main" id="{6D1DE08D-F9F6-AA8E-C1E5-8494EB22F8EF}"/>
              </a:ext>
            </a:extLst>
          </p:cNvPr>
          <p:cNvGraphicFramePr>
            <a:graphicFrameLocks noGrp="1"/>
          </p:cNvGraphicFramePr>
          <p:nvPr>
            <p:ph idx="1"/>
            <p:extLst>
              <p:ext uri="{D42A27DB-BD31-4B8C-83A1-F6EECF244321}">
                <p14:modId xmlns:p14="http://schemas.microsoft.com/office/powerpoint/2010/main" val="2800796322"/>
              </p:ext>
            </p:extLst>
          </p:nvPr>
        </p:nvGraphicFramePr>
        <p:xfrm>
          <a:off x="584200" y="1435100"/>
          <a:ext cx="11018520" cy="49657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13722756"/>
      </p:ext>
    </p:extLst>
  </p:cSld>
  <p:clrMapOvr>
    <a:masterClrMapping/>
  </p:clrMapOvr>
  <p:extLst>
    <p:ext uri="{6950BFC3-D8DA-4A85-94F7-54DA5524770B}">
      <p188:commentRel xmlns:p188="http://schemas.microsoft.com/office/powerpoint/2018/8/main" r:id="rId2"/>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AA2E7B-ECAC-BB5D-D0A5-6776FECB9C8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A75A0A0-5D90-009A-02A5-B95A6059CD6D}"/>
              </a:ext>
            </a:extLst>
          </p:cNvPr>
          <p:cNvSpPr>
            <a:spLocks noGrp="1"/>
          </p:cNvSpPr>
          <p:nvPr>
            <p:ph type="title" idx="4294967295"/>
          </p:nvPr>
        </p:nvSpPr>
        <p:spPr>
          <a:xfrm>
            <a:off x="810706" y="390956"/>
            <a:ext cx="5384800" cy="554037"/>
          </a:xfrm>
        </p:spPr>
        <p:txBody>
          <a:bodyPr/>
          <a:lstStyle/>
          <a:p>
            <a:r>
              <a:rPr lang="en-US">
                <a:cs typeface="Segoe Sans Display Semibold"/>
              </a:rPr>
              <a:t>Meet your hosts</a:t>
            </a:r>
            <a:endParaRPr lang="en-US"/>
          </a:p>
        </p:txBody>
      </p:sp>
      <p:pic>
        <p:nvPicPr>
          <p:cNvPr id="3074" name="Picture 2" descr="profile image">
            <a:extLst>
              <a:ext uri="{FF2B5EF4-FFF2-40B4-BE49-F238E27FC236}">
                <a16:creationId xmlns:a16="http://schemas.microsoft.com/office/drawing/2014/main" id="{DFD073BE-FFFB-600D-A4DB-8291D70DAD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6538" y="1922223"/>
            <a:ext cx="2696568" cy="2653639"/>
          </a:xfrm>
          <a:prstGeom prst="ellipse">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9F5170F9-D29F-79BF-3A97-02A7A13E9047}"/>
              </a:ext>
            </a:extLst>
          </p:cNvPr>
          <p:cNvSpPr txBox="1">
            <a:spLocks/>
          </p:cNvSpPr>
          <p:nvPr/>
        </p:nvSpPr>
        <p:spPr>
          <a:xfrm>
            <a:off x="404974" y="4957241"/>
            <a:ext cx="3551106" cy="984885"/>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algn="ctr"/>
            <a:r>
              <a:rPr lang="en-US" sz="3200">
                <a:cs typeface="Segoe Sans Display Semibold"/>
              </a:rPr>
              <a:t>Ashleigh Nyazema</a:t>
            </a:r>
          </a:p>
          <a:p>
            <a:pPr algn="ctr"/>
            <a:endParaRPr lang="en-US" sz="3200"/>
          </a:p>
        </p:txBody>
      </p:sp>
      <p:sp>
        <p:nvSpPr>
          <p:cNvPr id="6" name="Title 1">
            <a:extLst>
              <a:ext uri="{FF2B5EF4-FFF2-40B4-BE49-F238E27FC236}">
                <a16:creationId xmlns:a16="http://schemas.microsoft.com/office/drawing/2014/main" id="{67C46E77-D875-64C0-5539-25942F5F57AB}"/>
              </a:ext>
            </a:extLst>
          </p:cNvPr>
          <p:cNvSpPr txBox="1">
            <a:spLocks/>
          </p:cNvSpPr>
          <p:nvPr/>
        </p:nvSpPr>
        <p:spPr>
          <a:xfrm>
            <a:off x="8454282" y="4957241"/>
            <a:ext cx="3551106" cy="492443"/>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algn="ctr"/>
            <a:r>
              <a:rPr lang="en-US" sz="3200">
                <a:cs typeface="Segoe Sans Display Semibold"/>
              </a:rPr>
              <a:t>Hazim Sharafeldin</a:t>
            </a:r>
            <a:endParaRPr lang="en-US" sz="3200"/>
          </a:p>
        </p:txBody>
      </p:sp>
      <p:sp>
        <p:nvSpPr>
          <p:cNvPr id="8" name="TextBox 7">
            <a:extLst>
              <a:ext uri="{FF2B5EF4-FFF2-40B4-BE49-F238E27FC236}">
                <a16:creationId xmlns:a16="http://schemas.microsoft.com/office/drawing/2014/main" id="{87110410-897D-B656-668F-60FF5ADD25EB}"/>
              </a:ext>
            </a:extLst>
          </p:cNvPr>
          <p:cNvSpPr txBox="1"/>
          <p:nvPr/>
        </p:nvSpPr>
        <p:spPr>
          <a:xfrm>
            <a:off x="703454" y="5065835"/>
            <a:ext cx="2954146" cy="1028167"/>
          </a:xfrm>
          <a:prstGeom prst="rect">
            <a:avLst/>
          </a:prstGeom>
          <a:noFill/>
        </p:spPr>
        <p:txBody>
          <a:bodyPr wrap="square">
            <a:spAutoFit/>
          </a:bodyPr>
          <a:lstStyle/>
          <a:p>
            <a:pPr algn="ctr"/>
            <a:endParaRPr lang="en-US" sz="2800">
              <a:cs typeface="Segoe Sans Display Semibold"/>
            </a:endParaRPr>
          </a:p>
          <a:p>
            <a:pPr algn="ctr" rtl="0" fontAlgn="base">
              <a:lnSpc>
                <a:spcPts val="1275"/>
              </a:lnSpc>
            </a:pPr>
            <a:r>
              <a:rPr lang="en-US" sz="1600" b="0" i="0" u="none" strike="noStrike">
                <a:solidFill>
                  <a:schemeClr val="bg1">
                    <a:lumMod val="10000"/>
                    <a:lumOff val="90000"/>
                  </a:schemeClr>
                </a:solidFill>
                <a:effectLst/>
                <a:latin typeface="Segoe UI" panose="020B0502040204020203" pitchFamily="34" charset="0"/>
              </a:rPr>
              <a:t>Program Manager</a:t>
            </a:r>
            <a:r>
              <a:rPr lang="en-US" sz="1600" b="0" i="0">
                <a:solidFill>
                  <a:schemeClr val="bg1">
                    <a:lumMod val="10000"/>
                    <a:lumOff val="90000"/>
                  </a:schemeClr>
                </a:solidFill>
                <a:effectLst/>
                <a:latin typeface="Segoe UI" panose="020B0502040204020203" pitchFamily="34" charset="0"/>
              </a:rPr>
              <a:t>​</a:t>
            </a:r>
          </a:p>
          <a:p>
            <a:pPr algn="ctr" rtl="0" fontAlgn="base">
              <a:lnSpc>
                <a:spcPts val="1275"/>
              </a:lnSpc>
            </a:pPr>
            <a:endParaRPr lang="en-US" sz="1400" b="0" i="0">
              <a:solidFill>
                <a:schemeClr val="bg1">
                  <a:lumMod val="10000"/>
                  <a:lumOff val="90000"/>
                </a:schemeClr>
              </a:solidFill>
              <a:effectLst/>
              <a:latin typeface="Segoe UI" panose="020B0502040204020203" pitchFamily="34" charset="0"/>
            </a:endParaRPr>
          </a:p>
          <a:p>
            <a:pPr algn="ctr" rtl="0" fontAlgn="base">
              <a:lnSpc>
                <a:spcPts val="1275"/>
              </a:lnSpc>
            </a:pPr>
            <a:r>
              <a:rPr lang="en-US" sz="1600" b="0" i="0" u="none" strike="noStrike">
                <a:solidFill>
                  <a:schemeClr val="bg1">
                    <a:lumMod val="10000"/>
                    <a:lumOff val="90000"/>
                  </a:schemeClr>
                </a:solidFill>
                <a:effectLst/>
                <a:latin typeface="Segoe UI Semibold" panose="020B0702040204020203" pitchFamily="34" charset="0"/>
              </a:rPr>
              <a:t>Power CAT</a:t>
            </a:r>
            <a:r>
              <a:rPr lang="en-US" sz="1600" b="0" i="0">
                <a:solidFill>
                  <a:schemeClr val="bg1">
                    <a:lumMod val="10000"/>
                    <a:lumOff val="90000"/>
                  </a:schemeClr>
                </a:solidFill>
                <a:effectLst/>
                <a:latin typeface="Segoe UI Semibold" panose="020B0702040204020203" pitchFamily="34" charset="0"/>
              </a:rPr>
              <a:t>​</a:t>
            </a:r>
            <a:endParaRPr lang="en-US" sz="1400" b="0" i="0">
              <a:solidFill>
                <a:schemeClr val="bg1">
                  <a:lumMod val="10000"/>
                  <a:lumOff val="90000"/>
                </a:schemeClr>
              </a:solidFill>
              <a:effectLst/>
              <a:latin typeface="Segoe UI" panose="020B0502040204020203" pitchFamily="34" charset="0"/>
            </a:endParaRPr>
          </a:p>
        </p:txBody>
      </p:sp>
      <p:sp>
        <p:nvSpPr>
          <p:cNvPr id="10" name="TextBox 9">
            <a:extLst>
              <a:ext uri="{FF2B5EF4-FFF2-40B4-BE49-F238E27FC236}">
                <a16:creationId xmlns:a16="http://schemas.microsoft.com/office/drawing/2014/main" id="{772F52B5-CD51-9A57-28D5-C84EFF49F974}"/>
              </a:ext>
            </a:extLst>
          </p:cNvPr>
          <p:cNvSpPr txBox="1"/>
          <p:nvPr/>
        </p:nvSpPr>
        <p:spPr>
          <a:xfrm>
            <a:off x="8752762" y="5065834"/>
            <a:ext cx="2954146" cy="1028167"/>
          </a:xfrm>
          <a:prstGeom prst="rect">
            <a:avLst/>
          </a:prstGeom>
          <a:noFill/>
        </p:spPr>
        <p:txBody>
          <a:bodyPr wrap="square" lIns="91440" tIns="45720" rIns="91440" bIns="45720" anchor="t">
            <a:spAutoFit/>
          </a:bodyPr>
          <a:lstStyle/>
          <a:p>
            <a:pPr algn="ctr"/>
            <a:endParaRPr lang="en-US" sz="2800">
              <a:cs typeface="Segoe Sans Display Semibold"/>
            </a:endParaRPr>
          </a:p>
          <a:p>
            <a:pPr algn="ctr" rtl="0" fontAlgn="base">
              <a:lnSpc>
                <a:spcPts val="1275"/>
              </a:lnSpc>
            </a:pPr>
            <a:r>
              <a:rPr lang="en-US" sz="1600" b="0" i="0" u="none" strike="noStrike">
                <a:solidFill>
                  <a:schemeClr val="bg1">
                    <a:lumMod val="10000"/>
                    <a:lumOff val="90000"/>
                  </a:schemeClr>
                </a:solidFill>
                <a:effectLst/>
                <a:latin typeface="Segoe UI"/>
                <a:cs typeface="Segoe UI"/>
              </a:rPr>
              <a:t>Principal </a:t>
            </a:r>
            <a:r>
              <a:rPr lang="en-US" sz="1600">
                <a:solidFill>
                  <a:schemeClr val="bg1">
                    <a:lumMod val="10000"/>
                    <a:lumOff val="90000"/>
                  </a:schemeClr>
                </a:solidFill>
                <a:latin typeface="Segoe UI"/>
                <a:cs typeface="Segoe UI"/>
              </a:rPr>
              <a:t>PM</a:t>
            </a:r>
            <a:r>
              <a:rPr lang="en-US" sz="1600" b="0" i="0">
                <a:solidFill>
                  <a:schemeClr val="bg1">
                    <a:lumMod val="10000"/>
                    <a:lumOff val="90000"/>
                  </a:schemeClr>
                </a:solidFill>
                <a:effectLst/>
                <a:latin typeface="Segoe UI"/>
                <a:cs typeface="Segoe UI"/>
              </a:rPr>
              <a:t>​</a:t>
            </a:r>
          </a:p>
          <a:p>
            <a:pPr algn="ctr" rtl="0" fontAlgn="base">
              <a:lnSpc>
                <a:spcPts val="1275"/>
              </a:lnSpc>
            </a:pPr>
            <a:endParaRPr lang="en-US" sz="1400" b="0" i="0">
              <a:solidFill>
                <a:schemeClr val="bg1">
                  <a:lumMod val="10000"/>
                  <a:lumOff val="90000"/>
                </a:schemeClr>
              </a:solidFill>
              <a:effectLst/>
              <a:latin typeface="Segoe UI" panose="020B0502040204020203" pitchFamily="34" charset="0"/>
            </a:endParaRPr>
          </a:p>
          <a:p>
            <a:pPr algn="ctr" rtl="0" fontAlgn="base">
              <a:lnSpc>
                <a:spcPts val="1275"/>
              </a:lnSpc>
            </a:pPr>
            <a:r>
              <a:rPr lang="en-US" sz="1600" b="0" i="0" u="none" strike="noStrike">
                <a:solidFill>
                  <a:schemeClr val="bg1">
                    <a:lumMod val="10000"/>
                    <a:lumOff val="90000"/>
                  </a:schemeClr>
                </a:solidFill>
                <a:effectLst/>
                <a:latin typeface="Segoe UI Semibold"/>
                <a:cs typeface="Segoe UI Semibold"/>
              </a:rPr>
              <a:t>Power CAT</a:t>
            </a:r>
            <a:r>
              <a:rPr lang="en-US" sz="1600" b="0" i="0">
                <a:solidFill>
                  <a:schemeClr val="bg1">
                    <a:lumMod val="10000"/>
                    <a:lumOff val="90000"/>
                  </a:schemeClr>
                </a:solidFill>
                <a:effectLst/>
                <a:latin typeface="Segoe UI Semibold"/>
                <a:cs typeface="Segoe UI Semibold"/>
              </a:rPr>
              <a:t>​</a:t>
            </a:r>
            <a:endParaRPr lang="en-US" sz="1400" b="0" i="0">
              <a:solidFill>
                <a:schemeClr val="bg1">
                  <a:lumMod val="10000"/>
                  <a:lumOff val="90000"/>
                </a:schemeClr>
              </a:solidFill>
              <a:effectLst/>
              <a:latin typeface="Segoe UI Semibold"/>
              <a:cs typeface="Segoe UI Semibold"/>
            </a:endParaRPr>
          </a:p>
        </p:txBody>
      </p:sp>
      <p:sp>
        <p:nvSpPr>
          <p:cNvPr id="7" name="Title 1">
            <a:extLst>
              <a:ext uri="{FF2B5EF4-FFF2-40B4-BE49-F238E27FC236}">
                <a16:creationId xmlns:a16="http://schemas.microsoft.com/office/drawing/2014/main" id="{9F5170F9-D29F-79BF-3A97-02A7A13E9047}"/>
              </a:ext>
            </a:extLst>
          </p:cNvPr>
          <p:cNvSpPr txBox="1">
            <a:spLocks/>
          </p:cNvSpPr>
          <p:nvPr/>
        </p:nvSpPr>
        <p:spPr>
          <a:xfrm>
            <a:off x="4407068" y="4989677"/>
            <a:ext cx="3551106" cy="923330"/>
          </a:xfrm>
          <a:prstGeom prst="rect">
            <a:avLst/>
          </a:prstGeom>
        </p:spPr>
        <p:txBody>
          <a:bodyPr vert="horz" wrap="square" lIns="0" tIns="0" rIns="0" bIns="0" rtlCol="0" anchor="t">
            <a:spAutoFit/>
          </a:bodyPr>
          <a:lstStyle>
            <a:defPPr>
              <a:defRPr lang="en-US"/>
            </a:defPPr>
            <a:lvl1pPr marL="0"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algn="ctr">
              <a:defRPr/>
            </a:pPr>
            <a:r>
              <a:rPr lang="en-US" sz="2800">
                <a:solidFill>
                  <a:srgbClr val="FFFFFF"/>
                </a:solidFill>
                <a:latin typeface="Segoe Sans Display Semibold"/>
                <a:cs typeface="Segoe Sans Display Semibold"/>
              </a:rPr>
              <a:t>Rahul Ranjit</a:t>
            </a:r>
            <a:endParaRPr lang="en-US">
              <a:ea typeface="+mn-ea"/>
            </a:endParaRPr>
          </a:p>
          <a:p>
            <a:pPr marL="0" marR="0" lvl="0" indent="0" algn="ctr" defTabSz="932742" rtl="0" eaLnBrk="1" fontAlgn="auto" latinLnBrk="0" hangingPunct="1">
              <a:lnSpc>
                <a:spcPct val="100000"/>
              </a:lnSpc>
              <a:spcBef>
                <a:spcPct val="0"/>
              </a:spcBef>
              <a:spcAft>
                <a:spcPts val="0"/>
              </a:spcAft>
              <a:buClrTx/>
              <a:buSzTx/>
              <a:buFontTx/>
              <a:buNone/>
              <a:tabLst/>
              <a:defRPr/>
            </a:pPr>
            <a:endParaRPr kumimoji="0" lang="en-US" sz="3200" b="0" i="0" u="none" strike="noStrike" kern="1200" cap="none" spc="-50" normalizeH="0" baseline="0" noProof="0">
              <a:ln w="3175">
                <a:noFill/>
              </a:ln>
              <a:solidFill>
                <a:srgbClr val="FFFFFF"/>
              </a:solidFill>
              <a:effectLst/>
              <a:uLnTx/>
              <a:uFillTx/>
              <a:latin typeface="Segoe Sans Display Semibold"/>
              <a:ea typeface="+mn-ea"/>
              <a:cs typeface="Segoe UI" pitchFamily="34" charset="0"/>
            </a:endParaRPr>
          </a:p>
        </p:txBody>
      </p:sp>
      <p:sp>
        <p:nvSpPr>
          <p:cNvPr id="11" name="TextBox 7">
            <a:extLst>
              <a:ext uri="{FF2B5EF4-FFF2-40B4-BE49-F238E27FC236}">
                <a16:creationId xmlns:a16="http://schemas.microsoft.com/office/drawing/2014/main" id="{87110410-897D-B656-668F-60FF5ADD25EB}"/>
              </a:ext>
            </a:extLst>
          </p:cNvPr>
          <p:cNvSpPr txBox="1"/>
          <p:nvPr/>
        </p:nvSpPr>
        <p:spPr>
          <a:xfrm>
            <a:off x="4782706" y="5417213"/>
            <a:ext cx="2982900" cy="676788"/>
          </a:xfrm>
          <a:prstGeom prst="rect">
            <a:avLst/>
          </a:prstGeom>
          <a:noFill/>
        </p:spPr>
        <p:txBody>
          <a:bodyPr wrap="square" lIns="91440" tIns="45720" rIns="91440" bIns="45720" anchor="t">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14367" rtl="0">
              <a:spcBef>
                <a:spcPts val="0"/>
              </a:spcBef>
              <a:spcAft>
                <a:spcPts val="0"/>
              </a:spcAft>
              <a:buClrTx/>
              <a:buSzTx/>
              <a:buFontTx/>
              <a:buNone/>
              <a:tabLst/>
              <a:defRPr/>
            </a:pPr>
            <a:r>
              <a:rPr kumimoji="0" lang="en-US" sz="1600" b="0" i="0" u="none" strike="noStrike" kern="1200" cap="none" spc="0" normalizeH="0" baseline="0" noProof="0">
                <a:ln>
                  <a:noFill/>
                </a:ln>
                <a:solidFill>
                  <a:schemeClr val="bg1">
                    <a:lumMod val="10000"/>
                    <a:lumOff val="90000"/>
                  </a:schemeClr>
                </a:solidFill>
                <a:effectLst/>
                <a:uLnTx/>
                <a:uFillTx/>
                <a:latin typeface="Segoe UI"/>
                <a:cs typeface="Segoe UI"/>
              </a:rPr>
              <a:t>Principal PM​</a:t>
            </a:r>
            <a:endParaRPr lang="en-US" sz="2800">
              <a:solidFill>
                <a:schemeClr val="bg1">
                  <a:lumMod val="10000"/>
                  <a:lumOff val="90000"/>
                </a:schemeClr>
              </a:solidFill>
              <a:latin typeface="Segoe UI"/>
              <a:cs typeface="Segoe UI"/>
            </a:endParaRPr>
          </a:p>
          <a:p>
            <a:pPr marL="0" marR="0" lvl="0" indent="0" algn="ctr" defTabSz="914367" rtl="0" eaLnBrk="1" fontAlgn="base" latinLnBrk="0" hangingPunct="1">
              <a:lnSpc>
                <a:spcPts val="1275"/>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bg1">
                  <a:lumMod val="10000"/>
                  <a:lumOff val="90000"/>
                </a:schemeClr>
              </a:solidFill>
              <a:effectLst/>
              <a:uLnTx/>
              <a:uFillTx/>
              <a:latin typeface="Segoe UI" panose="020B0502040204020203" pitchFamily="34" charset="0"/>
              <a:ea typeface="+mn-ea"/>
              <a:cs typeface="+mn-cs"/>
            </a:endParaRPr>
          </a:p>
          <a:p>
            <a:pPr marL="0" marR="0" lvl="0" indent="0" algn="ctr" defTabSz="914367" rtl="0" eaLnBrk="1" fontAlgn="base" latinLnBrk="0" hangingPunct="1">
              <a:lnSpc>
                <a:spcPts val="1275"/>
              </a:lnSpc>
              <a:spcBef>
                <a:spcPts val="0"/>
              </a:spcBef>
              <a:spcAft>
                <a:spcPts val="0"/>
              </a:spcAft>
              <a:buClrTx/>
              <a:buSzTx/>
              <a:buFontTx/>
              <a:buNone/>
              <a:tabLst/>
              <a:defRPr/>
            </a:pPr>
            <a:r>
              <a:rPr kumimoji="0" lang="en-US" sz="1600" b="0" i="0" u="none" strike="noStrike" kern="1200" cap="none" spc="0" normalizeH="0" baseline="0" noProof="0">
                <a:ln>
                  <a:noFill/>
                </a:ln>
                <a:solidFill>
                  <a:schemeClr val="bg1">
                    <a:lumMod val="10000"/>
                    <a:lumOff val="90000"/>
                  </a:schemeClr>
                </a:solidFill>
                <a:effectLst/>
                <a:uLnTx/>
                <a:uFillTx/>
                <a:latin typeface="Segoe UI Semibold"/>
                <a:cs typeface="Segoe UI Semibold"/>
              </a:rPr>
              <a:t>Power CAT</a:t>
            </a:r>
            <a:r>
              <a:rPr kumimoji="0" lang="en-US" sz="1600" b="0" i="0" u="none" strike="noStrike" kern="1200" cap="none" spc="0" normalizeH="0" baseline="0" noProof="0">
                <a:ln>
                  <a:noFill/>
                </a:ln>
                <a:solidFill>
                  <a:srgbClr val="091F2C"/>
                </a:solidFill>
                <a:effectLst/>
                <a:uLnTx/>
                <a:uFillTx/>
                <a:latin typeface="Segoe UI Semibold"/>
                <a:cs typeface="Segoe UI Semibold"/>
              </a:rPr>
              <a:t>​</a:t>
            </a:r>
            <a:endParaRPr kumimoji="0" lang="en-US" sz="1400" b="0" i="0" u="none" strike="noStrike" kern="1200" cap="none" spc="0" normalizeH="0" baseline="0" noProof="0">
              <a:ln>
                <a:noFill/>
              </a:ln>
              <a:solidFill>
                <a:srgbClr val="091F2C"/>
              </a:solidFill>
              <a:effectLst/>
              <a:uLnTx/>
              <a:uFillTx/>
              <a:latin typeface="Segoe UI Semibold"/>
              <a:cs typeface="Segoe UI Semibold"/>
            </a:endParaRPr>
          </a:p>
        </p:txBody>
      </p:sp>
      <p:pic>
        <p:nvPicPr>
          <p:cNvPr id="1028" name="Picture 4" descr="Profile photo of Hazim Sharaf eldin">
            <a:extLst>
              <a:ext uri="{FF2B5EF4-FFF2-40B4-BE49-F238E27FC236}">
                <a16:creationId xmlns:a16="http://schemas.microsoft.com/office/drawing/2014/main" id="{4CA91AA7-63FE-0836-872A-98344626007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52762" y="1925274"/>
            <a:ext cx="2657406" cy="2646748"/>
          </a:xfrm>
          <a:prstGeom prst="ellipse">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0953AFBC-6A55-1669-E07D-1B6124BA2FAB}"/>
              </a:ext>
            </a:extLst>
          </p:cNvPr>
          <p:cNvSpPr txBox="1"/>
          <p:nvPr/>
        </p:nvSpPr>
        <p:spPr>
          <a:xfrm>
            <a:off x="4898739" y="391758"/>
            <a:ext cx="6123904" cy="384721"/>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2500" b="1"/>
              <a:t>Dee Dive into Agentic Governance</a:t>
            </a:r>
            <a:endParaRPr lang="en-US" sz="2500" b="1">
              <a:cs typeface="Segoe Sans Display"/>
            </a:endParaRPr>
          </a:p>
        </p:txBody>
      </p:sp>
      <p:pic>
        <p:nvPicPr>
          <p:cNvPr id="9" name="Picture 8" descr="Rahul (Rahul Ranjit) Kannathusseril">
            <a:extLst>
              <a:ext uri="{FF2B5EF4-FFF2-40B4-BE49-F238E27FC236}">
                <a16:creationId xmlns:a16="http://schemas.microsoft.com/office/drawing/2014/main" id="{095593A8-0B5F-2807-C693-58D389BC05C2}"/>
              </a:ext>
            </a:extLst>
          </p:cNvPr>
          <p:cNvPicPr>
            <a:picLocks noChangeAspect="1"/>
          </p:cNvPicPr>
          <p:nvPr/>
        </p:nvPicPr>
        <p:blipFill>
          <a:blip r:embed="rId5"/>
          <a:stretch>
            <a:fillRect/>
          </a:stretch>
        </p:blipFill>
        <p:spPr>
          <a:xfrm>
            <a:off x="4807636" y="1926460"/>
            <a:ext cx="2640596" cy="2640596"/>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3582547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BDFBD9-E137-AA86-C6D9-80AA5E547410}"/>
              </a:ext>
            </a:extLst>
          </p:cNvPr>
          <p:cNvSpPr>
            <a:spLocks noGrp="1"/>
          </p:cNvSpPr>
          <p:nvPr>
            <p:ph type="title"/>
          </p:nvPr>
        </p:nvSpPr>
        <p:spPr>
          <a:xfrm>
            <a:off x="588263" y="457200"/>
            <a:ext cx="11018520" cy="553998"/>
          </a:xfrm>
        </p:spPr>
        <p:txBody>
          <a:bodyPr wrap="square" anchor="t">
            <a:normAutofit/>
          </a:bodyPr>
          <a:lstStyle/>
          <a:p>
            <a:r>
              <a:rPr lang="en-US"/>
              <a:t>Contoso – Requirements</a:t>
            </a:r>
          </a:p>
        </p:txBody>
      </p:sp>
      <p:graphicFrame>
        <p:nvGraphicFramePr>
          <p:cNvPr id="4" name="Content Placeholder 2">
            <a:extLst>
              <a:ext uri="{FF2B5EF4-FFF2-40B4-BE49-F238E27FC236}">
                <a16:creationId xmlns:a16="http://schemas.microsoft.com/office/drawing/2014/main" id="{12E88363-3A09-E3C4-AB3C-797B37C82564}"/>
              </a:ext>
            </a:extLst>
          </p:cNvPr>
          <p:cNvGraphicFramePr>
            <a:graphicFrameLocks/>
          </p:cNvGraphicFramePr>
          <p:nvPr/>
        </p:nvGraphicFramePr>
        <p:xfrm>
          <a:off x="584200" y="1435100"/>
          <a:ext cx="11018838" cy="48339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805216"/>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119542-4CE3-F0A2-DBD6-2B1C0594C6A4}"/>
              </a:ext>
            </a:extLst>
          </p:cNvPr>
          <p:cNvSpPr>
            <a:spLocks noGrp="1"/>
          </p:cNvSpPr>
          <p:nvPr>
            <p:ph type="title"/>
          </p:nvPr>
        </p:nvSpPr>
        <p:spPr/>
        <p:txBody>
          <a:bodyPr/>
          <a:lstStyle/>
          <a:p>
            <a:r>
              <a:rPr lang="en-US"/>
              <a:t>Access Process Flow </a:t>
            </a:r>
          </a:p>
        </p:txBody>
      </p:sp>
      <p:pic>
        <p:nvPicPr>
          <p:cNvPr id="5" name="Picture 4">
            <a:extLst>
              <a:ext uri="{FF2B5EF4-FFF2-40B4-BE49-F238E27FC236}">
                <a16:creationId xmlns:a16="http://schemas.microsoft.com/office/drawing/2014/main" id="{A5D27765-ECD0-75F2-927B-C6BCDEEACF62}"/>
              </a:ext>
            </a:extLst>
          </p:cNvPr>
          <p:cNvPicPr>
            <a:picLocks noChangeAspect="1"/>
          </p:cNvPicPr>
          <p:nvPr/>
        </p:nvPicPr>
        <p:blipFill>
          <a:blip r:embed="rId2"/>
          <a:stretch>
            <a:fillRect/>
          </a:stretch>
        </p:blipFill>
        <p:spPr>
          <a:xfrm>
            <a:off x="1767840" y="1290762"/>
            <a:ext cx="8325331" cy="5384358"/>
          </a:xfrm>
          <a:prstGeom prst="rect">
            <a:avLst/>
          </a:prstGeom>
        </p:spPr>
      </p:pic>
    </p:spTree>
    <p:extLst>
      <p:ext uri="{BB962C8B-B14F-4D97-AF65-F5344CB8AC3E}">
        <p14:creationId xmlns:p14="http://schemas.microsoft.com/office/powerpoint/2010/main" val="2399019972"/>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22BD5FF5-9A20-2AA7-772C-5491E5B06B8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9E77BAF-E792-EE32-EC38-396013AA1F88}"/>
              </a:ext>
            </a:extLst>
          </p:cNvPr>
          <p:cNvSpPr>
            <a:spLocks noGrp="1"/>
          </p:cNvSpPr>
          <p:nvPr>
            <p:ph type="title"/>
          </p:nvPr>
        </p:nvSpPr>
        <p:spPr/>
        <p:txBody>
          <a:bodyPr/>
          <a:lstStyle/>
          <a:p>
            <a:r>
              <a:rPr lang="en-US"/>
              <a:t>Agent Deployment</a:t>
            </a:r>
          </a:p>
        </p:txBody>
      </p:sp>
      <p:pic>
        <p:nvPicPr>
          <p:cNvPr id="4" name="Picture 3">
            <a:extLst>
              <a:ext uri="{FF2B5EF4-FFF2-40B4-BE49-F238E27FC236}">
                <a16:creationId xmlns:a16="http://schemas.microsoft.com/office/drawing/2014/main" id="{50CE5D40-45C0-13BB-D4E4-CC827D5223F5}"/>
              </a:ext>
            </a:extLst>
          </p:cNvPr>
          <p:cNvPicPr>
            <a:picLocks noChangeAspect="1"/>
          </p:cNvPicPr>
          <p:nvPr/>
        </p:nvPicPr>
        <p:blipFill>
          <a:blip r:embed="rId2"/>
          <a:stretch>
            <a:fillRect/>
          </a:stretch>
        </p:blipFill>
        <p:spPr>
          <a:xfrm>
            <a:off x="3681404" y="1280160"/>
            <a:ext cx="3526229" cy="5120640"/>
          </a:xfrm>
          <a:prstGeom prst="rect">
            <a:avLst/>
          </a:prstGeom>
        </p:spPr>
      </p:pic>
    </p:spTree>
    <p:extLst>
      <p:ext uri="{BB962C8B-B14F-4D97-AF65-F5344CB8AC3E}">
        <p14:creationId xmlns:p14="http://schemas.microsoft.com/office/powerpoint/2010/main" val="4109524798"/>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Rounded Corners 15">
            <a:extLst>
              <a:ext uri="{FF2B5EF4-FFF2-40B4-BE49-F238E27FC236}">
                <a16:creationId xmlns:a16="http://schemas.microsoft.com/office/drawing/2014/main" id="{D5F9C66B-12CC-F9D4-C053-6EAF2853B6B8}"/>
              </a:ext>
            </a:extLst>
          </p:cNvPr>
          <p:cNvSpPr/>
          <p:nvPr/>
        </p:nvSpPr>
        <p:spPr bwMode="auto">
          <a:xfrm>
            <a:off x="4333461" y="1838739"/>
            <a:ext cx="6851445" cy="928790"/>
          </a:xfrm>
          <a:prstGeom prst="roundRect">
            <a:avLst/>
          </a:prstGeom>
          <a:noFill/>
          <a:ln w="19050">
            <a:solidFill>
              <a:schemeClr val="tx1">
                <a:lumMod val="50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chemeClr val="bg1"/>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7405AF5A-619B-C8F2-D465-F33D34C0548C}"/>
              </a:ext>
            </a:extLst>
          </p:cNvPr>
          <p:cNvSpPr>
            <a:spLocks noGrp="1"/>
          </p:cNvSpPr>
          <p:nvPr>
            <p:ph type="title"/>
          </p:nvPr>
        </p:nvSpPr>
        <p:spPr>
          <a:xfrm>
            <a:off x="442765" y="505717"/>
            <a:ext cx="11306469" cy="415498"/>
          </a:xfrm>
        </p:spPr>
        <p:txBody>
          <a:bodyPr/>
          <a:lstStyle/>
          <a:p>
            <a:r>
              <a:rPr lang="en-CA" sz="2700">
                <a:cs typeface="Segoe UI"/>
              </a:rPr>
              <a:t>Contoso Copilot Studio Personas</a:t>
            </a:r>
          </a:p>
        </p:txBody>
      </p:sp>
      <p:grpSp>
        <p:nvGrpSpPr>
          <p:cNvPr id="15" name="Group 14">
            <a:extLst>
              <a:ext uri="{FF2B5EF4-FFF2-40B4-BE49-F238E27FC236}">
                <a16:creationId xmlns:a16="http://schemas.microsoft.com/office/drawing/2014/main" id="{1A5EE45F-9ACF-BF2C-DA9A-E109A7B34E9B}"/>
              </a:ext>
            </a:extLst>
          </p:cNvPr>
          <p:cNvGrpSpPr/>
          <p:nvPr/>
        </p:nvGrpSpPr>
        <p:grpSpPr>
          <a:xfrm>
            <a:off x="442765" y="1584554"/>
            <a:ext cx="10742142" cy="4861580"/>
            <a:chOff x="288323" y="1392799"/>
            <a:chExt cx="10742142" cy="4861580"/>
          </a:xfrm>
        </p:grpSpPr>
        <p:grpSp>
          <p:nvGrpSpPr>
            <p:cNvPr id="33" name="Group 32">
              <a:extLst>
                <a:ext uri="{FF2B5EF4-FFF2-40B4-BE49-F238E27FC236}">
                  <a16:creationId xmlns:a16="http://schemas.microsoft.com/office/drawing/2014/main" id="{E02C4F10-3288-B625-8028-E5142104001A}"/>
                </a:ext>
              </a:extLst>
            </p:cNvPr>
            <p:cNvGrpSpPr/>
            <p:nvPr/>
          </p:nvGrpSpPr>
          <p:grpSpPr>
            <a:xfrm>
              <a:off x="288323" y="1392799"/>
              <a:ext cx="10742142" cy="4736418"/>
              <a:chOff x="288323" y="1392799"/>
              <a:chExt cx="10742142" cy="4736418"/>
            </a:xfrm>
          </p:grpSpPr>
          <p:sp>
            <p:nvSpPr>
              <p:cNvPr id="27" name="Rectangle: Rounded Corners 26">
                <a:extLst>
                  <a:ext uri="{FF2B5EF4-FFF2-40B4-BE49-F238E27FC236}">
                    <a16:creationId xmlns:a16="http://schemas.microsoft.com/office/drawing/2014/main" id="{9E205534-CBC9-23D4-8D9D-7BE8BA2C451F}"/>
                  </a:ext>
                </a:extLst>
              </p:cNvPr>
              <p:cNvSpPr/>
              <p:nvPr/>
            </p:nvSpPr>
            <p:spPr bwMode="auto">
              <a:xfrm>
                <a:off x="288323" y="5078362"/>
                <a:ext cx="10742141" cy="1050855"/>
              </a:xfrm>
              <a:prstGeom prst="roundRect">
                <a:avLst/>
              </a:prstGeom>
              <a:solidFill>
                <a:srgbClr val="E8E6D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CA"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6" name="Rectangle: Rounded Corners 25">
                <a:extLst>
                  <a:ext uri="{FF2B5EF4-FFF2-40B4-BE49-F238E27FC236}">
                    <a16:creationId xmlns:a16="http://schemas.microsoft.com/office/drawing/2014/main" id="{72FCDFCE-EE7D-8DCB-EBBC-43AF92E78C87}"/>
                  </a:ext>
                </a:extLst>
              </p:cNvPr>
              <p:cNvSpPr/>
              <p:nvPr/>
            </p:nvSpPr>
            <p:spPr bwMode="auto">
              <a:xfrm>
                <a:off x="288324" y="3892916"/>
                <a:ext cx="10742141" cy="1050855"/>
              </a:xfrm>
              <a:prstGeom prst="roundRect">
                <a:avLst/>
              </a:prstGeom>
              <a:solidFill>
                <a:srgbClr val="71D1C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CA"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4" name="Rectangle: Rounded Corners 23">
                <a:extLst>
                  <a:ext uri="{FF2B5EF4-FFF2-40B4-BE49-F238E27FC236}">
                    <a16:creationId xmlns:a16="http://schemas.microsoft.com/office/drawing/2014/main" id="{DA639BEA-0260-C2AE-6A00-123C2949D959}"/>
                  </a:ext>
                </a:extLst>
              </p:cNvPr>
              <p:cNvSpPr/>
              <p:nvPr/>
            </p:nvSpPr>
            <p:spPr bwMode="auto">
              <a:xfrm>
                <a:off x="288324" y="2660822"/>
                <a:ext cx="10742141" cy="1050855"/>
              </a:xfrm>
              <a:prstGeom prst="roundRect">
                <a:avLst/>
              </a:prstGeom>
              <a:solidFill>
                <a:srgbClr val="43CB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CA"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 name="Rectangle: Rounded Corners 4">
                <a:extLst>
                  <a:ext uri="{FF2B5EF4-FFF2-40B4-BE49-F238E27FC236}">
                    <a16:creationId xmlns:a16="http://schemas.microsoft.com/office/drawing/2014/main" id="{6E1EBFA2-1692-AC3B-DDFF-6396BE823115}"/>
                  </a:ext>
                </a:extLst>
              </p:cNvPr>
              <p:cNvSpPr/>
              <p:nvPr/>
            </p:nvSpPr>
            <p:spPr bwMode="auto">
              <a:xfrm>
                <a:off x="4312377" y="1877702"/>
                <a:ext cx="1506718" cy="516504"/>
              </a:xfrm>
              <a:prstGeom prst="roundRect">
                <a:avLst/>
              </a:prstGeom>
              <a:solidFill>
                <a:srgbClr val="225B62"/>
              </a:solidFill>
              <a:ln>
                <a:noFill/>
                <a:headEnd type="none" w="med" len="med"/>
                <a:tailEnd type="none" w="med" len="med"/>
              </a:ln>
              <a:effectLst>
                <a:outerShdw blurRad="63500" sx="102000" sy="102000" algn="ct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kumimoji="0" lang="en-CA" sz="160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DEV</a:t>
                </a:r>
              </a:p>
            </p:txBody>
          </p:sp>
          <p:sp>
            <p:nvSpPr>
              <p:cNvPr id="6" name="Rectangle: Rounded Corners 5">
                <a:extLst>
                  <a:ext uri="{FF2B5EF4-FFF2-40B4-BE49-F238E27FC236}">
                    <a16:creationId xmlns:a16="http://schemas.microsoft.com/office/drawing/2014/main" id="{E9E27223-7A53-3D35-F7A4-9BEAEBE644EE}"/>
                  </a:ext>
                </a:extLst>
              </p:cNvPr>
              <p:cNvSpPr/>
              <p:nvPr/>
            </p:nvSpPr>
            <p:spPr bwMode="auto">
              <a:xfrm>
                <a:off x="6956514" y="1869989"/>
                <a:ext cx="1506719" cy="516504"/>
              </a:xfrm>
              <a:prstGeom prst="roundRect">
                <a:avLst/>
              </a:prstGeom>
              <a:solidFill>
                <a:schemeClr val="accent3">
                  <a:lumMod val="75000"/>
                </a:schemeClr>
              </a:solidFill>
              <a:ln>
                <a:noFill/>
                <a:headEnd type="none" w="med" len="med"/>
                <a:tailEnd type="none" w="med" len="med"/>
              </a:ln>
              <a:effectLst>
                <a:outerShdw blurRad="63500" sx="102000" sy="102000" algn="ct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kumimoji="0" lang="en-CA" sz="160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QA</a:t>
                </a:r>
              </a:p>
            </p:txBody>
          </p:sp>
          <p:sp>
            <p:nvSpPr>
              <p:cNvPr id="7" name="Rectangle: Rounded Corners 6">
                <a:extLst>
                  <a:ext uri="{FF2B5EF4-FFF2-40B4-BE49-F238E27FC236}">
                    <a16:creationId xmlns:a16="http://schemas.microsoft.com/office/drawing/2014/main" id="{E2CAAD4F-DF7B-0468-220B-3FD619FB6D7F}"/>
                  </a:ext>
                </a:extLst>
              </p:cNvPr>
              <p:cNvSpPr/>
              <p:nvPr/>
            </p:nvSpPr>
            <p:spPr bwMode="auto">
              <a:xfrm>
                <a:off x="9346418" y="1869989"/>
                <a:ext cx="1506719" cy="524218"/>
              </a:xfrm>
              <a:prstGeom prst="roundRect">
                <a:avLst/>
              </a:prstGeom>
              <a:solidFill>
                <a:srgbClr val="73262F"/>
              </a:solidFill>
              <a:ln>
                <a:noFill/>
                <a:headEnd type="none" w="med" len="med"/>
                <a:tailEnd type="none" w="med" len="med"/>
              </a:ln>
              <a:effectLst>
                <a:outerShdw blurRad="63500" sx="102000" sy="102000" algn="ctr"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kumimoji="0" lang="en-CA" sz="160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PROD</a:t>
                </a:r>
              </a:p>
            </p:txBody>
          </p:sp>
          <p:pic>
            <p:nvPicPr>
              <p:cNvPr id="11" name="Picture 10" descr="A person with long hair&#10;&#10;Description automatically generated">
                <a:extLst>
                  <a:ext uri="{FF2B5EF4-FFF2-40B4-BE49-F238E27FC236}">
                    <a16:creationId xmlns:a16="http://schemas.microsoft.com/office/drawing/2014/main" id="{A1ED3C43-0AC5-C536-D221-31483D92280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2846" y="2760279"/>
                <a:ext cx="822754" cy="819816"/>
              </a:xfrm>
              <a:prstGeom prst="ellipse">
                <a:avLst/>
              </a:prstGeom>
              <a:ln w="3175" cap="rnd">
                <a:solidFill>
                  <a:schemeClr val="bg1">
                    <a:lumMod val="95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3" name="Picture 12" descr="A person smiling at the camera&#10;&#10;Description automatically generated">
                <a:extLst>
                  <a:ext uri="{FF2B5EF4-FFF2-40B4-BE49-F238E27FC236}">
                    <a16:creationId xmlns:a16="http://schemas.microsoft.com/office/drawing/2014/main" id="{F410456F-06AF-D031-3440-3065DD93714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2846" y="5205800"/>
                <a:ext cx="795981" cy="795981"/>
              </a:xfrm>
              <a:prstGeom prst="ellipse">
                <a:avLst/>
              </a:prstGeom>
              <a:ln w="3175" cap="rnd">
                <a:solidFill>
                  <a:schemeClr val="bg1">
                    <a:lumMod val="95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7" name="Picture 16" descr="A close-up of a person wearing glasses&#10;&#10;Description automatically generated">
                <a:extLst>
                  <a:ext uri="{FF2B5EF4-FFF2-40B4-BE49-F238E27FC236}">
                    <a16:creationId xmlns:a16="http://schemas.microsoft.com/office/drawing/2014/main" id="{2A5B1BCB-211E-6D70-3A2B-8550253696C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9460" y="4028508"/>
                <a:ext cx="822754" cy="822754"/>
              </a:xfrm>
              <a:prstGeom prst="ellipse">
                <a:avLst/>
              </a:prstGeom>
              <a:ln w="3175" cap="rnd">
                <a:solidFill>
                  <a:schemeClr val="bg1">
                    <a:lumMod val="95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8" name="TextBox 17">
                <a:extLst>
                  <a:ext uri="{FF2B5EF4-FFF2-40B4-BE49-F238E27FC236}">
                    <a16:creationId xmlns:a16="http://schemas.microsoft.com/office/drawing/2014/main" id="{94515FA7-01F5-0ED1-64D2-719F40225777}"/>
                  </a:ext>
                </a:extLst>
              </p:cNvPr>
              <p:cNvSpPr txBox="1"/>
              <p:nvPr/>
            </p:nvSpPr>
            <p:spPr>
              <a:xfrm>
                <a:off x="4540060" y="2923389"/>
                <a:ext cx="1051353" cy="461665"/>
              </a:xfrm>
              <a:prstGeom prst="rect">
                <a:avLst/>
              </a:prstGeom>
              <a:noFill/>
              <a:effectLst>
                <a:glow rad="228600">
                  <a:schemeClr val="accent4">
                    <a:satMod val="175000"/>
                    <a:alpha val="40000"/>
                  </a:schemeClr>
                </a:glow>
                <a:outerShdw blurRad="50800" dist="38100" dir="2700000" algn="tl" rotWithShape="0">
                  <a:prstClr val="black">
                    <a:alpha val="40000"/>
                  </a:prstClr>
                </a:outerShdw>
              </a:effectLst>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CA" sz="1200" b="1" i="1" u="none" strike="noStrike" kern="1200" cap="none" spc="0" normalizeH="0" baseline="0" noProof="0">
                    <a:ln>
                      <a:noFill/>
                    </a:ln>
                    <a:solidFill>
                      <a:schemeClr val="bg1"/>
                    </a:solidFill>
                    <a:effectLst/>
                    <a:uLnTx/>
                    <a:uFillTx/>
                    <a:latin typeface="Segoe UI"/>
                    <a:ea typeface="+mn-ea"/>
                    <a:cs typeface="+mn-cs"/>
                  </a:rPr>
                  <a:t>ADMIN</a:t>
                </a:r>
              </a:p>
            </p:txBody>
          </p:sp>
          <p:sp>
            <p:nvSpPr>
              <p:cNvPr id="19" name="TextBox 18">
                <a:extLst>
                  <a:ext uri="{FF2B5EF4-FFF2-40B4-BE49-F238E27FC236}">
                    <a16:creationId xmlns:a16="http://schemas.microsoft.com/office/drawing/2014/main" id="{D738CB49-42EF-AE66-D692-2ED23256671E}"/>
                  </a:ext>
                </a:extLst>
              </p:cNvPr>
              <p:cNvSpPr txBox="1"/>
              <p:nvPr/>
            </p:nvSpPr>
            <p:spPr>
              <a:xfrm>
                <a:off x="7184197" y="2927716"/>
                <a:ext cx="1051353" cy="461665"/>
              </a:xfrm>
              <a:prstGeom prst="rect">
                <a:avLst/>
              </a:prstGeom>
              <a:noFill/>
              <a:effectLst>
                <a:outerShdw blurRad="50800" dist="38100" dir="2700000" algn="tl" rotWithShape="0">
                  <a:prstClr val="black">
                    <a:alpha val="40000"/>
                  </a:prstClr>
                </a:outerShdw>
              </a:effectLst>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CA" sz="1200" b="1" i="1" u="none" strike="noStrike" kern="1200" cap="none" spc="0" normalizeH="0" baseline="0" noProof="0">
                    <a:ln>
                      <a:noFill/>
                    </a:ln>
                    <a:solidFill>
                      <a:schemeClr val="bg1"/>
                    </a:solidFill>
                    <a:effectLst/>
                    <a:uLnTx/>
                    <a:uFillTx/>
                    <a:latin typeface="Segoe UI"/>
                    <a:ea typeface="+mn-ea"/>
                    <a:cs typeface="+mn-cs"/>
                  </a:rPr>
                  <a:t>ADMIN</a:t>
                </a:r>
              </a:p>
            </p:txBody>
          </p:sp>
          <p:sp>
            <p:nvSpPr>
              <p:cNvPr id="20" name="TextBox 19">
                <a:extLst>
                  <a:ext uri="{FF2B5EF4-FFF2-40B4-BE49-F238E27FC236}">
                    <a16:creationId xmlns:a16="http://schemas.microsoft.com/office/drawing/2014/main" id="{22B33D70-0F3A-3AB5-C75E-44307B203F56}"/>
                  </a:ext>
                </a:extLst>
              </p:cNvPr>
              <p:cNvSpPr txBox="1"/>
              <p:nvPr/>
            </p:nvSpPr>
            <p:spPr>
              <a:xfrm>
                <a:off x="9574101" y="2876528"/>
                <a:ext cx="1051353" cy="461665"/>
              </a:xfrm>
              <a:prstGeom prst="rect">
                <a:avLst/>
              </a:prstGeom>
              <a:noFill/>
              <a:effectLst>
                <a:outerShdw blurRad="50800" dist="38100" dir="2700000" algn="tl" rotWithShape="0">
                  <a:prstClr val="black">
                    <a:alpha val="40000"/>
                  </a:prstClr>
                </a:outerShdw>
              </a:effectLst>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CA" sz="1200" b="1" i="1" u="none" strike="noStrike" kern="1200" cap="none" spc="0" normalizeH="0" baseline="0" noProof="0">
                    <a:ln>
                      <a:noFill/>
                    </a:ln>
                    <a:solidFill>
                      <a:schemeClr val="bg1"/>
                    </a:solidFill>
                    <a:effectLst/>
                    <a:uLnTx/>
                    <a:uFillTx/>
                    <a:latin typeface="Segoe UI"/>
                    <a:ea typeface="+mn-ea"/>
                    <a:cs typeface="+mn-cs"/>
                  </a:rPr>
                  <a:t>ADMIN</a:t>
                </a:r>
              </a:p>
            </p:txBody>
          </p:sp>
          <p:sp>
            <p:nvSpPr>
              <p:cNvPr id="21" name="TextBox 20">
                <a:extLst>
                  <a:ext uri="{FF2B5EF4-FFF2-40B4-BE49-F238E27FC236}">
                    <a16:creationId xmlns:a16="http://schemas.microsoft.com/office/drawing/2014/main" id="{5637E121-D8F5-A529-F870-4E4EB1E4C7F8}"/>
                  </a:ext>
                </a:extLst>
              </p:cNvPr>
              <p:cNvSpPr txBox="1"/>
              <p:nvPr/>
            </p:nvSpPr>
            <p:spPr>
              <a:xfrm>
                <a:off x="4320212" y="4160090"/>
                <a:ext cx="1491048" cy="461665"/>
              </a:xfrm>
              <a:prstGeom prst="rect">
                <a:avLst/>
              </a:prstGeom>
              <a:noFill/>
              <a:effectLst>
                <a:outerShdw blurRad="50800" dist="38100" dir="2700000" algn="tl" rotWithShape="0">
                  <a:prstClr val="black">
                    <a:alpha val="40000"/>
                  </a:prstClr>
                </a:outerShdw>
              </a:effectLst>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CA" sz="1200" b="1" i="0" u="none" strike="noStrike" kern="1200" cap="none" spc="0" normalizeH="0" baseline="0" noProof="0">
                    <a:ln>
                      <a:noFill/>
                    </a:ln>
                    <a:solidFill>
                      <a:srgbClr val="323232"/>
                    </a:solidFill>
                    <a:effectLst/>
                    <a:uLnTx/>
                    <a:uFillTx/>
                    <a:latin typeface="Segoe UI"/>
                    <a:ea typeface="+mn-ea"/>
                    <a:cs typeface="+mn-cs"/>
                  </a:rPr>
                  <a:t>ADMIN</a:t>
                </a:r>
              </a:p>
            </p:txBody>
          </p:sp>
          <p:sp>
            <p:nvSpPr>
              <p:cNvPr id="22" name="TextBox 21">
                <a:extLst>
                  <a:ext uri="{FF2B5EF4-FFF2-40B4-BE49-F238E27FC236}">
                    <a16:creationId xmlns:a16="http://schemas.microsoft.com/office/drawing/2014/main" id="{C10820C8-1EFF-00EF-ED97-54C7B3482A11}"/>
                  </a:ext>
                </a:extLst>
              </p:cNvPr>
              <p:cNvSpPr txBox="1"/>
              <p:nvPr/>
            </p:nvSpPr>
            <p:spPr>
              <a:xfrm>
                <a:off x="6964349" y="4181352"/>
                <a:ext cx="1491048" cy="461665"/>
              </a:xfrm>
              <a:prstGeom prst="rect">
                <a:avLst/>
              </a:prstGeom>
              <a:noFill/>
              <a:effectLst>
                <a:outerShdw blurRad="50800" dist="38100" dir="2700000" algn="tl" rotWithShape="0">
                  <a:prstClr val="black">
                    <a:alpha val="40000"/>
                  </a:prstClr>
                </a:outerShdw>
              </a:effectLst>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CA" sz="1200" b="1" i="0" u="none" strike="noStrike" kern="1200" cap="none" spc="0" normalizeH="0" baseline="0" noProof="0">
                    <a:ln>
                      <a:noFill/>
                    </a:ln>
                    <a:solidFill>
                      <a:srgbClr val="323232"/>
                    </a:solidFill>
                    <a:effectLst/>
                    <a:uLnTx/>
                    <a:uFillTx/>
                    <a:latin typeface="Segoe UI"/>
                    <a:ea typeface="+mn-ea"/>
                    <a:cs typeface="+mn-cs"/>
                  </a:rPr>
                  <a:t>No Access</a:t>
                </a:r>
              </a:p>
            </p:txBody>
          </p:sp>
          <p:sp>
            <p:nvSpPr>
              <p:cNvPr id="23" name="TextBox 22">
                <a:extLst>
                  <a:ext uri="{FF2B5EF4-FFF2-40B4-BE49-F238E27FC236}">
                    <a16:creationId xmlns:a16="http://schemas.microsoft.com/office/drawing/2014/main" id="{0BF32189-5EC4-51B0-BF02-09CEDB4C4954}"/>
                  </a:ext>
                </a:extLst>
              </p:cNvPr>
              <p:cNvSpPr txBox="1"/>
              <p:nvPr/>
            </p:nvSpPr>
            <p:spPr>
              <a:xfrm>
                <a:off x="9354253" y="4115908"/>
                <a:ext cx="1491048" cy="461665"/>
              </a:xfrm>
              <a:prstGeom prst="rect">
                <a:avLst/>
              </a:prstGeom>
              <a:noFill/>
              <a:effectLst>
                <a:outerShdw blurRad="50800" dist="38100" dir="2700000" algn="tl" rotWithShape="0">
                  <a:prstClr val="black">
                    <a:alpha val="40000"/>
                  </a:prstClr>
                </a:outerShdw>
              </a:effectLst>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CA" sz="1200" b="1" i="0" u="none" strike="noStrike" kern="1200" cap="none" spc="0" normalizeH="0" baseline="0" noProof="0">
                    <a:ln>
                      <a:noFill/>
                    </a:ln>
                    <a:solidFill>
                      <a:srgbClr val="323232"/>
                    </a:solidFill>
                    <a:effectLst/>
                    <a:uLnTx/>
                    <a:uFillTx/>
                    <a:latin typeface="Segoe UI"/>
                    <a:ea typeface="+mn-ea"/>
                    <a:cs typeface="+mn-cs"/>
                  </a:rPr>
                  <a:t>No Access</a:t>
                </a:r>
              </a:p>
            </p:txBody>
          </p:sp>
          <p:sp>
            <p:nvSpPr>
              <p:cNvPr id="28" name="TextBox 27">
                <a:extLst>
                  <a:ext uri="{FF2B5EF4-FFF2-40B4-BE49-F238E27FC236}">
                    <a16:creationId xmlns:a16="http://schemas.microsoft.com/office/drawing/2014/main" id="{60529D98-477E-88DD-8CD8-05BAF2337868}"/>
                  </a:ext>
                </a:extLst>
              </p:cNvPr>
              <p:cNvSpPr txBox="1"/>
              <p:nvPr/>
            </p:nvSpPr>
            <p:spPr>
              <a:xfrm>
                <a:off x="4320212" y="5345256"/>
                <a:ext cx="1491048" cy="461665"/>
              </a:xfrm>
              <a:prstGeom prst="rect">
                <a:avLst/>
              </a:prstGeom>
              <a:noFill/>
              <a:effectLst>
                <a:outerShdw blurRad="50800" dist="38100" dir="2700000" algn="tl" rotWithShape="0">
                  <a:prstClr val="black">
                    <a:alpha val="40000"/>
                  </a:prstClr>
                </a:outerShdw>
              </a:effectLst>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CA" sz="1200" b="1" i="1" u="none" strike="noStrike" kern="1200" cap="none" spc="0" normalizeH="0" baseline="0" noProof="0">
                    <a:ln>
                      <a:noFill/>
                    </a:ln>
                    <a:solidFill>
                      <a:srgbClr val="323232"/>
                    </a:solidFill>
                    <a:effectLst/>
                    <a:uLnTx/>
                    <a:uFillTx/>
                    <a:latin typeface="Segoe UI"/>
                    <a:ea typeface="+mn-ea"/>
                    <a:cs typeface="+mn-cs"/>
                  </a:rPr>
                  <a:t>No Access</a:t>
                </a:r>
              </a:p>
            </p:txBody>
          </p:sp>
          <p:sp>
            <p:nvSpPr>
              <p:cNvPr id="29" name="TextBox 28">
                <a:extLst>
                  <a:ext uri="{FF2B5EF4-FFF2-40B4-BE49-F238E27FC236}">
                    <a16:creationId xmlns:a16="http://schemas.microsoft.com/office/drawing/2014/main" id="{60117EDB-9813-0661-4EDF-5DEDBA5DEFC4}"/>
                  </a:ext>
                </a:extLst>
              </p:cNvPr>
              <p:cNvSpPr txBox="1"/>
              <p:nvPr/>
            </p:nvSpPr>
            <p:spPr>
              <a:xfrm>
                <a:off x="6964349" y="5386184"/>
                <a:ext cx="1491048" cy="461665"/>
              </a:xfrm>
              <a:prstGeom prst="rect">
                <a:avLst/>
              </a:prstGeom>
              <a:noFill/>
              <a:effectLst>
                <a:outerShdw blurRad="50800" dist="38100" dir="2700000" algn="tl" rotWithShape="0">
                  <a:prstClr val="black">
                    <a:alpha val="40000"/>
                  </a:prstClr>
                </a:outerShdw>
              </a:effectLst>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CA" sz="1200" b="1" i="1" u="none" strike="noStrike" kern="1200" cap="none" spc="0" normalizeH="0" baseline="0" noProof="0">
                    <a:ln>
                      <a:noFill/>
                    </a:ln>
                    <a:solidFill>
                      <a:srgbClr val="323232"/>
                    </a:solidFill>
                    <a:effectLst/>
                    <a:uLnTx/>
                    <a:uFillTx/>
                    <a:latin typeface="Segoe UI"/>
                    <a:ea typeface="+mn-ea"/>
                    <a:cs typeface="+mn-cs"/>
                  </a:rPr>
                  <a:t>No Access</a:t>
                </a:r>
              </a:p>
            </p:txBody>
          </p:sp>
          <p:sp>
            <p:nvSpPr>
              <p:cNvPr id="30" name="TextBox 29">
                <a:extLst>
                  <a:ext uri="{FF2B5EF4-FFF2-40B4-BE49-F238E27FC236}">
                    <a16:creationId xmlns:a16="http://schemas.microsoft.com/office/drawing/2014/main" id="{C150438D-B6BD-1E4D-729E-1970E1693D02}"/>
                  </a:ext>
                </a:extLst>
              </p:cNvPr>
              <p:cNvSpPr txBox="1"/>
              <p:nvPr/>
            </p:nvSpPr>
            <p:spPr>
              <a:xfrm>
                <a:off x="9354253" y="5334492"/>
                <a:ext cx="1491048" cy="461665"/>
              </a:xfrm>
              <a:prstGeom prst="rect">
                <a:avLst/>
              </a:prstGeom>
              <a:noFill/>
              <a:effectLst>
                <a:outerShdw blurRad="50800" dist="38100" dir="2700000" algn="tl" rotWithShape="0">
                  <a:prstClr val="black">
                    <a:alpha val="40000"/>
                  </a:prstClr>
                </a:outerShdw>
              </a:effectLst>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CA" sz="1200" b="1" i="1" u="none" strike="noStrike" kern="1200" cap="none" spc="0" normalizeH="0" baseline="0" noProof="0">
                    <a:ln>
                      <a:noFill/>
                    </a:ln>
                    <a:solidFill>
                      <a:srgbClr val="323232"/>
                    </a:solidFill>
                    <a:effectLst/>
                    <a:uLnTx/>
                    <a:uFillTx/>
                    <a:latin typeface="Segoe UI"/>
                    <a:ea typeface="+mn-ea"/>
                    <a:cs typeface="+mn-cs"/>
                  </a:rPr>
                  <a:t>No Access</a:t>
                </a:r>
              </a:p>
            </p:txBody>
          </p:sp>
          <p:sp>
            <p:nvSpPr>
              <p:cNvPr id="9" name="TextBox 8">
                <a:extLst>
                  <a:ext uri="{FF2B5EF4-FFF2-40B4-BE49-F238E27FC236}">
                    <a16:creationId xmlns:a16="http://schemas.microsoft.com/office/drawing/2014/main" id="{769A0580-AB53-C595-3EBB-E0779414FCDD}"/>
                  </a:ext>
                </a:extLst>
              </p:cNvPr>
              <p:cNvSpPr txBox="1"/>
              <p:nvPr/>
            </p:nvSpPr>
            <p:spPr>
              <a:xfrm>
                <a:off x="9415420" y="1392799"/>
                <a:ext cx="1310724" cy="447815"/>
              </a:xfrm>
              <a:prstGeom prst="rect">
                <a:avLst/>
              </a:prstGeom>
              <a:solidFill>
                <a:srgbClr val="091F2C"/>
              </a:solid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CA" sz="1100" b="1" i="0" u="none" strike="noStrike" kern="1200" cap="none" spc="0" normalizeH="0" baseline="0" noProof="0">
                    <a:ln>
                      <a:noFill/>
                    </a:ln>
                    <a:effectLst/>
                    <a:uLnTx/>
                    <a:uFillTx/>
                    <a:latin typeface="Segoe UI"/>
                    <a:ea typeface="+mn-ea"/>
                    <a:cs typeface="+mn-cs"/>
                  </a:rPr>
                  <a:t>Environments</a:t>
                </a:r>
              </a:p>
            </p:txBody>
          </p:sp>
        </p:grpSp>
        <p:sp>
          <p:nvSpPr>
            <p:cNvPr id="10" name="TextBox 9">
              <a:extLst>
                <a:ext uri="{FF2B5EF4-FFF2-40B4-BE49-F238E27FC236}">
                  <a16:creationId xmlns:a16="http://schemas.microsoft.com/office/drawing/2014/main" id="{D6C12C84-501D-83E3-AC07-EFEAC7BD7E63}"/>
                </a:ext>
              </a:extLst>
            </p:cNvPr>
            <p:cNvSpPr txBox="1"/>
            <p:nvPr/>
          </p:nvSpPr>
          <p:spPr>
            <a:xfrm>
              <a:off x="1243884" y="2786031"/>
              <a:ext cx="2799796" cy="871008"/>
            </a:xfrm>
            <a:prstGeom prst="rect">
              <a:avLst/>
            </a:prstGeom>
            <a:noFill/>
            <a:effectLst>
              <a:outerShdw blurRad="50800" dist="38100" dir="2700000" algn="tl" rotWithShape="0">
                <a:prstClr val="black">
                  <a:alpha val="40000"/>
                </a:prstClr>
              </a:outerShdw>
            </a:effectLst>
          </p:spPr>
          <p:txBody>
            <a:bodyPr wrap="square" lIns="182880" tIns="146304" rIns="182880" bIns="146304" rtlCol="0">
              <a:spAutoFit/>
            </a:bodyPr>
            <a:lstStyle/>
            <a:p>
              <a:pPr marL="0" marR="0" lvl="0" indent="0" defTabSz="914400" rtl="0" eaLnBrk="1" fontAlgn="auto" latinLnBrk="0" hangingPunct="1">
                <a:lnSpc>
                  <a:spcPct val="90000"/>
                </a:lnSpc>
                <a:spcBef>
                  <a:spcPts val="0"/>
                </a:spcBef>
                <a:spcAft>
                  <a:spcPts val="600"/>
                </a:spcAft>
                <a:buClrTx/>
                <a:buSzTx/>
                <a:buFontTx/>
                <a:buNone/>
                <a:tabLst/>
                <a:defRPr/>
              </a:pPr>
              <a:r>
                <a:rPr kumimoji="0" lang="en-CA" sz="1200" i="1" u="none" strike="noStrike" kern="1200" cap="none" spc="0" normalizeH="0" baseline="0" noProof="0">
                  <a:ln>
                    <a:noFill/>
                  </a:ln>
                  <a:solidFill>
                    <a:schemeClr val="bg1"/>
                  </a:solidFill>
                  <a:effectLst/>
                  <a:uLnTx/>
                  <a:uFillTx/>
                  <a:latin typeface="Segoe UI"/>
                  <a:ea typeface="+mn-ea"/>
                  <a:cs typeface="+mn-cs"/>
                </a:rPr>
                <a:t>Adele - Power Platform Administrator</a:t>
              </a:r>
            </a:p>
            <a:p>
              <a:pPr marL="0" marR="0" lvl="0" indent="0" defTabSz="914400" rtl="0" eaLnBrk="1" fontAlgn="auto" latinLnBrk="0" hangingPunct="1">
                <a:lnSpc>
                  <a:spcPct val="90000"/>
                </a:lnSpc>
                <a:spcBef>
                  <a:spcPts val="0"/>
                </a:spcBef>
                <a:spcAft>
                  <a:spcPts val="600"/>
                </a:spcAft>
                <a:buClrTx/>
                <a:buSzTx/>
                <a:buFontTx/>
                <a:buNone/>
                <a:tabLst/>
                <a:defRPr/>
              </a:pPr>
              <a:r>
                <a:rPr kumimoji="0" lang="en-CA" sz="1200" i="1" u="none" strike="noStrike" kern="1200" cap="none" spc="0" normalizeH="0" baseline="0" noProof="0">
                  <a:ln>
                    <a:noFill/>
                  </a:ln>
                  <a:solidFill>
                    <a:schemeClr val="bg1"/>
                  </a:solidFill>
                  <a:effectLst/>
                  <a:uLnTx/>
                  <a:uFillTx/>
                  <a:latin typeface="Segoe UI"/>
                  <a:ea typeface="+mn-ea"/>
                  <a:cs typeface="+mn-cs"/>
                </a:rPr>
                <a:t>Nothing gets past her</a:t>
              </a:r>
            </a:p>
          </p:txBody>
        </p:sp>
        <p:sp>
          <p:nvSpPr>
            <p:cNvPr id="12" name="TextBox 11">
              <a:extLst>
                <a:ext uri="{FF2B5EF4-FFF2-40B4-BE49-F238E27FC236}">
                  <a16:creationId xmlns:a16="http://schemas.microsoft.com/office/drawing/2014/main" id="{BEBD1ECA-EDF3-72E5-CEFA-F68BEDBCC94A}"/>
                </a:ext>
              </a:extLst>
            </p:cNvPr>
            <p:cNvSpPr txBox="1"/>
            <p:nvPr/>
          </p:nvSpPr>
          <p:spPr>
            <a:xfrm>
              <a:off x="1243884" y="4051009"/>
              <a:ext cx="2667716" cy="947952"/>
            </a:xfrm>
            <a:prstGeom prst="rect">
              <a:avLst/>
            </a:prstGeom>
            <a:noFill/>
            <a:effectLst>
              <a:outerShdw blurRad="50800" dist="38100" dir="2700000" algn="tl" rotWithShape="0">
                <a:prstClr val="black">
                  <a:alpha val="40000"/>
                </a:prstClr>
              </a:outerShdw>
            </a:effectLst>
          </p:spPr>
          <p:txBody>
            <a:bodyPr wrap="square" lIns="182880" tIns="146304" rIns="182880" bIns="146304" rtlCol="0">
              <a:spAutoFit/>
            </a:bodyPr>
            <a:lstStyle/>
            <a:p>
              <a:pPr marL="0" marR="0" lvl="0" indent="0" defTabSz="914400" rtl="0" eaLnBrk="1" fontAlgn="auto" latinLnBrk="0" hangingPunct="1">
                <a:lnSpc>
                  <a:spcPct val="90000"/>
                </a:lnSpc>
                <a:spcBef>
                  <a:spcPts val="0"/>
                </a:spcBef>
                <a:spcAft>
                  <a:spcPts val="600"/>
                </a:spcAft>
                <a:buClrTx/>
                <a:buSzTx/>
                <a:buFontTx/>
                <a:buNone/>
                <a:tabLst/>
                <a:defRPr/>
              </a:pPr>
              <a:r>
                <a:rPr kumimoji="0" lang="en-CA" sz="1200" i="1" u="none" strike="noStrike" kern="1200" cap="none" spc="0" normalizeH="0" baseline="0" noProof="0">
                  <a:ln>
                    <a:noFill/>
                  </a:ln>
                  <a:solidFill>
                    <a:srgbClr val="323232"/>
                  </a:solidFill>
                  <a:effectLst/>
                  <a:uLnTx/>
                  <a:uFillTx/>
                  <a:latin typeface="Segoe UI"/>
                  <a:ea typeface="+mn-ea"/>
                  <a:cs typeface="+mn-cs"/>
                </a:rPr>
                <a:t>Megan – Power Platform Maker</a:t>
              </a:r>
            </a:p>
            <a:p>
              <a:pPr marL="0" marR="0" lvl="0" indent="0" defTabSz="914400" rtl="0" eaLnBrk="1" fontAlgn="auto" latinLnBrk="0" hangingPunct="1">
                <a:lnSpc>
                  <a:spcPct val="90000"/>
                </a:lnSpc>
                <a:spcBef>
                  <a:spcPts val="0"/>
                </a:spcBef>
                <a:spcAft>
                  <a:spcPts val="600"/>
                </a:spcAft>
                <a:buClrTx/>
                <a:buSzTx/>
                <a:buFontTx/>
                <a:buNone/>
                <a:tabLst/>
                <a:defRPr/>
              </a:pPr>
              <a:r>
                <a:rPr kumimoji="0" lang="en-CA" sz="1200" i="1" u="none" strike="noStrike" kern="1200" cap="none" spc="0" normalizeH="0" baseline="0" noProof="0">
                  <a:ln>
                    <a:noFill/>
                  </a:ln>
                  <a:solidFill>
                    <a:srgbClr val="323232"/>
                  </a:solidFill>
                  <a:effectLst/>
                  <a:uLnTx/>
                  <a:uFillTx/>
                  <a:latin typeface="Segoe UI"/>
                  <a:ea typeface="+mn-ea"/>
                  <a:cs typeface="+mn-cs"/>
                </a:rPr>
                <a:t>Developer Extraordinaire</a:t>
              </a:r>
            </a:p>
            <a:p>
              <a:pPr marL="0" marR="0" lvl="0" indent="0" defTabSz="914400" rtl="0" eaLnBrk="1" fontAlgn="auto" latinLnBrk="0" hangingPunct="1">
                <a:lnSpc>
                  <a:spcPct val="90000"/>
                </a:lnSpc>
                <a:spcBef>
                  <a:spcPts val="0"/>
                </a:spcBef>
                <a:spcAft>
                  <a:spcPts val="600"/>
                </a:spcAft>
                <a:buClrTx/>
                <a:buSzTx/>
                <a:buFontTx/>
                <a:buNone/>
                <a:tabLst/>
                <a:defRPr/>
              </a:pPr>
              <a:endParaRPr kumimoji="0" lang="en-CA" sz="1200" i="1" u="none" strike="noStrike" kern="1200" cap="none" spc="0" normalizeH="0" baseline="0" noProof="0">
                <a:ln>
                  <a:noFill/>
                </a:ln>
                <a:solidFill>
                  <a:srgbClr val="323232"/>
                </a:solidFill>
                <a:effectLst/>
                <a:uLnTx/>
                <a:uFillTx/>
                <a:latin typeface="Segoe UI"/>
                <a:ea typeface="+mn-ea"/>
                <a:cs typeface="+mn-cs"/>
              </a:endParaRPr>
            </a:p>
          </p:txBody>
        </p:sp>
        <p:sp>
          <p:nvSpPr>
            <p:cNvPr id="14" name="TextBox 13">
              <a:extLst>
                <a:ext uri="{FF2B5EF4-FFF2-40B4-BE49-F238E27FC236}">
                  <a16:creationId xmlns:a16="http://schemas.microsoft.com/office/drawing/2014/main" id="{CA389CCF-59B4-E5F6-3267-0709855BAF69}"/>
                </a:ext>
              </a:extLst>
            </p:cNvPr>
            <p:cNvSpPr txBox="1"/>
            <p:nvPr/>
          </p:nvSpPr>
          <p:spPr>
            <a:xfrm>
              <a:off x="1243884" y="5383371"/>
              <a:ext cx="2382252" cy="871008"/>
            </a:xfrm>
            <a:prstGeom prst="rect">
              <a:avLst/>
            </a:prstGeom>
            <a:noFill/>
            <a:effectLst>
              <a:outerShdw blurRad="50800" dist="38100" dir="2700000" algn="tl" rotWithShape="0">
                <a:prstClr val="black">
                  <a:alpha val="40000"/>
                </a:prstClr>
              </a:outerShdw>
            </a:effectLst>
          </p:spPr>
          <p:txBody>
            <a:bodyPr wrap="square" lIns="182880" tIns="146304" rIns="182880" bIns="146304" rtlCol="0">
              <a:spAutoFit/>
            </a:bodyPr>
            <a:lstStyle/>
            <a:p>
              <a:pPr marL="0" marR="0" lvl="0" indent="0" defTabSz="914400" rtl="0" eaLnBrk="1" fontAlgn="auto" latinLnBrk="0" hangingPunct="1">
                <a:lnSpc>
                  <a:spcPct val="90000"/>
                </a:lnSpc>
                <a:spcBef>
                  <a:spcPts val="0"/>
                </a:spcBef>
                <a:spcAft>
                  <a:spcPts val="600"/>
                </a:spcAft>
                <a:buClrTx/>
                <a:buSzTx/>
                <a:buFontTx/>
                <a:buNone/>
                <a:tabLst/>
                <a:defRPr/>
              </a:pPr>
              <a:r>
                <a:rPr kumimoji="0" lang="en-CA" sz="1200" i="1" u="none" strike="noStrike" kern="1200" cap="none" spc="0" normalizeH="0" baseline="0" noProof="0">
                  <a:ln>
                    <a:noFill/>
                  </a:ln>
                  <a:solidFill>
                    <a:srgbClr val="323232"/>
                  </a:solidFill>
                  <a:effectLst/>
                  <a:uLnTx/>
                  <a:uFillTx/>
                  <a:latin typeface="Segoe UI"/>
                  <a:ea typeface="+mn-ea"/>
                  <a:cs typeface="+mn-cs"/>
                </a:rPr>
                <a:t>Nestor – Enterprise Architect  Security Guru</a:t>
              </a:r>
            </a:p>
            <a:p>
              <a:pPr marL="0" marR="0" lvl="0" indent="0" defTabSz="914400" rtl="0" eaLnBrk="1" fontAlgn="auto" latinLnBrk="0" hangingPunct="1">
                <a:lnSpc>
                  <a:spcPct val="90000"/>
                </a:lnSpc>
                <a:spcBef>
                  <a:spcPts val="0"/>
                </a:spcBef>
                <a:spcAft>
                  <a:spcPts val="600"/>
                </a:spcAft>
                <a:buClrTx/>
                <a:buSzTx/>
                <a:buFontTx/>
                <a:buNone/>
                <a:tabLst/>
                <a:defRPr/>
              </a:pPr>
              <a:endParaRPr kumimoji="0" lang="en-CA" sz="1200" i="1" u="none" strike="noStrike" kern="1200" cap="none" spc="0" normalizeH="0" baseline="0" noProof="0">
                <a:ln>
                  <a:noFill/>
                </a:ln>
                <a:solidFill>
                  <a:srgbClr val="323232"/>
                </a:solidFill>
                <a:effectLst/>
                <a:uLnTx/>
                <a:uFillTx/>
                <a:latin typeface="Segoe UI"/>
                <a:ea typeface="+mn-ea"/>
                <a:cs typeface="+mn-cs"/>
              </a:endParaRPr>
            </a:p>
          </p:txBody>
        </p:sp>
      </p:grpSp>
    </p:spTree>
    <p:extLst>
      <p:ext uri="{BB962C8B-B14F-4D97-AF65-F5344CB8AC3E}">
        <p14:creationId xmlns:p14="http://schemas.microsoft.com/office/powerpoint/2010/main" val="42183530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8AF1B7-5964-673A-E3A5-96A2744B5CE6}"/>
              </a:ext>
            </a:extLst>
          </p:cNvPr>
          <p:cNvSpPr>
            <a:spLocks noGrp="1"/>
          </p:cNvSpPr>
          <p:nvPr>
            <p:ph type="title"/>
          </p:nvPr>
        </p:nvSpPr>
        <p:spPr/>
        <p:txBody>
          <a:bodyPr/>
          <a:lstStyle/>
          <a:p>
            <a:r>
              <a:rPr lang="en-US"/>
              <a:t>Provisioning Access to Developers</a:t>
            </a:r>
          </a:p>
        </p:txBody>
      </p:sp>
      <p:graphicFrame>
        <p:nvGraphicFramePr>
          <p:cNvPr id="4" name="Content Placeholder 3">
            <a:extLst>
              <a:ext uri="{FF2B5EF4-FFF2-40B4-BE49-F238E27FC236}">
                <a16:creationId xmlns:a16="http://schemas.microsoft.com/office/drawing/2014/main" id="{CF0F60CB-E1D0-2100-7F02-04E9357F3E5E}"/>
              </a:ext>
            </a:extLst>
          </p:cNvPr>
          <p:cNvGraphicFramePr>
            <a:graphicFrameLocks noGrp="1"/>
          </p:cNvGraphicFramePr>
          <p:nvPr>
            <p:ph idx="1"/>
            <p:extLst>
              <p:ext uri="{D42A27DB-BD31-4B8C-83A1-F6EECF244321}">
                <p14:modId xmlns:p14="http://schemas.microsoft.com/office/powerpoint/2010/main" val="1528248585"/>
              </p:ext>
            </p:extLst>
          </p:nvPr>
        </p:nvGraphicFramePr>
        <p:xfrm>
          <a:off x="561008" y="3201986"/>
          <a:ext cx="7547113" cy="10766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Diagram 4">
            <a:extLst>
              <a:ext uri="{FF2B5EF4-FFF2-40B4-BE49-F238E27FC236}">
                <a16:creationId xmlns:a16="http://schemas.microsoft.com/office/drawing/2014/main" id="{5310E73A-A034-ED6E-CE1C-1E809F19147B}"/>
              </a:ext>
            </a:extLst>
          </p:cNvPr>
          <p:cNvGraphicFramePr/>
          <p:nvPr>
            <p:extLst>
              <p:ext uri="{D42A27DB-BD31-4B8C-83A1-F6EECF244321}">
                <p14:modId xmlns:p14="http://schemas.microsoft.com/office/powerpoint/2010/main" val="496676090"/>
              </p:ext>
            </p:extLst>
          </p:nvPr>
        </p:nvGraphicFramePr>
        <p:xfrm>
          <a:off x="8689008" y="2597286"/>
          <a:ext cx="2623930" cy="2286001"/>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6" name="Left Brace 5">
            <a:extLst>
              <a:ext uri="{FF2B5EF4-FFF2-40B4-BE49-F238E27FC236}">
                <a16:creationId xmlns:a16="http://schemas.microsoft.com/office/drawing/2014/main" id="{88073824-38A9-8645-B613-7B930D2210F0}"/>
              </a:ext>
            </a:extLst>
          </p:cNvPr>
          <p:cNvSpPr/>
          <p:nvPr/>
        </p:nvSpPr>
        <p:spPr>
          <a:xfrm rot="5400000" flipH="1">
            <a:off x="4249295" y="1571915"/>
            <a:ext cx="170537" cy="7699071"/>
          </a:xfrm>
          <a:prstGeom prst="leftBrace">
            <a:avLst/>
          </a:prstGeom>
          <a:ln w="28575">
            <a:solidFill>
              <a:schemeClr val="accent6">
                <a:lumMod val="7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accent6">
                  <a:lumMod val="50000"/>
                </a:schemeClr>
              </a:solidFill>
            </a:endParaRPr>
          </a:p>
        </p:txBody>
      </p:sp>
      <p:sp>
        <p:nvSpPr>
          <p:cNvPr id="7" name="TextBox 6">
            <a:extLst>
              <a:ext uri="{FF2B5EF4-FFF2-40B4-BE49-F238E27FC236}">
                <a16:creationId xmlns:a16="http://schemas.microsoft.com/office/drawing/2014/main" id="{B19CCDE6-BAD6-7ABA-2EA7-4A976CB33C8A}"/>
              </a:ext>
            </a:extLst>
          </p:cNvPr>
          <p:cNvSpPr txBox="1"/>
          <p:nvPr/>
        </p:nvSpPr>
        <p:spPr>
          <a:xfrm>
            <a:off x="3003603" y="5506720"/>
            <a:ext cx="2661920" cy="169277"/>
          </a:xfrm>
          <a:prstGeom prst="rect">
            <a:avLst/>
          </a:prstGeom>
          <a:noFill/>
          <a:ln>
            <a:noFill/>
          </a:ln>
        </p:spPr>
        <p:txBody>
          <a:bodyPr wrap="square" lIns="0" tIns="0" rIns="0" bIns="0" rtlCol="0">
            <a:spAutoFit/>
          </a:bodyPr>
          <a:lstStyle/>
          <a:p>
            <a:pPr algn="ctr"/>
            <a:r>
              <a:rPr lang="en-US" sz="1100" b="1">
                <a:solidFill>
                  <a:schemeClr val="accent6">
                    <a:lumMod val="50000"/>
                  </a:schemeClr>
                </a:solidFill>
              </a:rPr>
              <a:t>Process</a:t>
            </a:r>
          </a:p>
        </p:txBody>
      </p:sp>
      <p:sp>
        <p:nvSpPr>
          <p:cNvPr id="8" name="Left Brace 7">
            <a:extLst>
              <a:ext uri="{FF2B5EF4-FFF2-40B4-BE49-F238E27FC236}">
                <a16:creationId xmlns:a16="http://schemas.microsoft.com/office/drawing/2014/main" id="{BF9215BE-4948-5048-CC7B-1B4136676E9A}"/>
              </a:ext>
            </a:extLst>
          </p:cNvPr>
          <p:cNvSpPr/>
          <p:nvPr/>
        </p:nvSpPr>
        <p:spPr>
          <a:xfrm rot="5400000" flipH="1">
            <a:off x="9915704" y="4109486"/>
            <a:ext cx="170537" cy="2623929"/>
          </a:xfrm>
          <a:prstGeom prst="leftBrace">
            <a:avLst/>
          </a:prstGeom>
          <a:ln w="28575">
            <a:solidFill>
              <a:schemeClr val="accent6">
                <a:lumMod val="7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accent6">
                  <a:lumMod val="50000"/>
                </a:schemeClr>
              </a:solidFill>
            </a:endParaRPr>
          </a:p>
        </p:txBody>
      </p:sp>
      <p:sp>
        <p:nvSpPr>
          <p:cNvPr id="9" name="TextBox 8">
            <a:extLst>
              <a:ext uri="{FF2B5EF4-FFF2-40B4-BE49-F238E27FC236}">
                <a16:creationId xmlns:a16="http://schemas.microsoft.com/office/drawing/2014/main" id="{879705DD-6B76-9B24-0B84-299313B26E09}"/>
              </a:ext>
            </a:extLst>
          </p:cNvPr>
          <p:cNvSpPr txBox="1"/>
          <p:nvPr/>
        </p:nvSpPr>
        <p:spPr>
          <a:xfrm>
            <a:off x="8651017" y="5506720"/>
            <a:ext cx="2661920" cy="169277"/>
          </a:xfrm>
          <a:prstGeom prst="rect">
            <a:avLst/>
          </a:prstGeom>
          <a:noFill/>
          <a:ln>
            <a:noFill/>
          </a:ln>
        </p:spPr>
        <p:txBody>
          <a:bodyPr wrap="square" lIns="0" tIns="0" rIns="0" bIns="0" rtlCol="0">
            <a:spAutoFit/>
          </a:bodyPr>
          <a:lstStyle/>
          <a:p>
            <a:pPr algn="ctr"/>
            <a:r>
              <a:rPr lang="en-US" sz="1100" b="1">
                <a:solidFill>
                  <a:schemeClr val="accent6">
                    <a:lumMod val="50000"/>
                  </a:schemeClr>
                </a:solidFill>
              </a:rPr>
              <a:t>Outcomes</a:t>
            </a:r>
          </a:p>
        </p:txBody>
      </p:sp>
    </p:spTree>
    <p:extLst>
      <p:ext uri="{BB962C8B-B14F-4D97-AF65-F5344CB8AC3E}">
        <p14:creationId xmlns:p14="http://schemas.microsoft.com/office/powerpoint/2010/main" val="35764445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C7461-EC11-A083-BA35-D2AF725948ED}"/>
              </a:ext>
            </a:extLst>
          </p:cNvPr>
          <p:cNvSpPr>
            <a:spLocks noGrp="1"/>
          </p:cNvSpPr>
          <p:nvPr>
            <p:ph type="title"/>
          </p:nvPr>
        </p:nvSpPr>
        <p:spPr/>
        <p:txBody>
          <a:bodyPr/>
          <a:lstStyle/>
          <a:p>
            <a:r>
              <a:rPr lang="en-US"/>
              <a:t>Gated Deployments</a:t>
            </a:r>
          </a:p>
        </p:txBody>
      </p:sp>
      <p:graphicFrame>
        <p:nvGraphicFramePr>
          <p:cNvPr id="4" name="Diagram 3">
            <a:extLst>
              <a:ext uri="{FF2B5EF4-FFF2-40B4-BE49-F238E27FC236}">
                <a16:creationId xmlns:a16="http://schemas.microsoft.com/office/drawing/2014/main" id="{A6F129E8-FEBB-ADCD-567B-4EDE9C2EFC3A}"/>
              </a:ext>
            </a:extLst>
          </p:cNvPr>
          <p:cNvGraphicFramePr/>
          <p:nvPr>
            <p:extLst>
              <p:ext uri="{D42A27DB-BD31-4B8C-83A1-F6EECF244321}">
                <p14:modId xmlns:p14="http://schemas.microsoft.com/office/powerpoint/2010/main" val="945448772"/>
              </p:ext>
            </p:extLst>
          </p:nvPr>
        </p:nvGraphicFramePr>
        <p:xfrm>
          <a:off x="838200" y="3003846"/>
          <a:ext cx="7629939" cy="151845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Diagram 4">
            <a:extLst>
              <a:ext uri="{FF2B5EF4-FFF2-40B4-BE49-F238E27FC236}">
                <a16:creationId xmlns:a16="http://schemas.microsoft.com/office/drawing/2014/main" id="{3945BD49-DF57-6DD9-4B51-B2A7CE0890B3}"/>
              </a:ext>
            </a:extLst>
          </p:cNvPr>
          <p:cNvGraphicFramePr/>
          <p:nvPr>
            <p:extLst>
              <p:ext uri="{D42A27DB-BD31-4B8C-83A1-F6EECF244321}">
                <p14:modId xmlns:p14="http://schemas.microsoft.com/office/powerpoint/2010/main" val="1637424595"/>
              </p:ext>
            </p:extLst>
          </p:nvPr>
        </p:nvGraphicFramePr>
        <p:xfrm>
          <a:off x="8729870" y="2505775"/>
          <a:ext cx="2623930" cy="2286001"/>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6" name="Left Brace 5">
            <a:extLst>
              <a:ext uri="{FF2B5EF4-FFF2-40B4-BE49-F238E27FC236}">
                <a16:creationId xmlns:a16="http://schemas.microsoft.com/office/drawing/2014/main" id="{56A2AAE4-2054-5559-4FFC-1E3BB20C6133}"/>
              </a:ext>
            </a:extLst>
          </p:cNvPr>
          <p:cNvSpPr/>
          <p:nvPr/>
        </p:nvSpPr>
        <p:spPr>
          <a:xfrm rot="5400000" flipH="1">
            <a:off x="4391945" y="1429264"/>
            <a:ext cx="169276" cy="7983111"/>
          </a:xfrm>
          <a:prstGeom prst="leftBrace">
            <a:avLst/>
          </a:prstGeom>
          <a:ln w="28575">
            <a:solidFill>
              <a:schemeClr val="accent6">
                <a:lumMod val="7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accent6">
                  <a:lumMod val="50000"/>
                </a:schemeClr>
              </a:solidFill>
            </a:endParaRPr>
          </a:p>
        </p:txBody>
      </p:sp>
      <p:sp>
        <p:nvSpPr>
          <p:cNvPr id="7" name="TextBox 6">
            <a:extLst>
              <a:ext uri="{FF2B5EF4-FFF2-40B4-BE49-F238E27FC236}">
                <a16:creationId xmlns:a16="http://schemas.microsoft.com/office/drawing/2014/main" id="{552425F5-2A1A-75F0-2C58-C8C0BB89F49E}"/>
              </a:ext>
            </a:extLst>
          </p:cNvPr>
          <p:cNvSpPr txBox="1"/>
          <p:nvPr/>
        </p:nvSpPr>
        <p:spPr>
          <a:xfrm>
            <a:off x="3176323" y="5506720"/>
            <a:ext cx="2661920" cy="169277"/>
          </a:xfrm>
          <a:prstGeom prst="rect">
            <a:avLst/>
          </a:prstGeom>
          <a:noFill/>
          <a:ln>
            <a:noFill/>
          </a:ln>
        </p:spPr>
        <p:txBody>
          <a:bodyPr wrap="square" lIns="0" tIns="0" rIns="0" bIns="0" rtlCol="0">
            <a:spAutoFit/>
          </a:bodyPr>
          <a:lstStyle/>
          <a:p>
            <a:pPr algn="ctr"/>
            <a:r>
              <a:rPr lang="en-US" sz="1100" b="1">
                <a:solidFill>
                  <a:schemeClr val="accent6">
                    <a:lumMod val="50000"/>
                  </a:schemeClr>
                </a:solidFill>
              </a:rPr>
              <a:t>Process</a:t>
            </a:r>
          </a:p>
        </p:txBody>
      </p:sp>
      <p:sp>
        <p:nvSpPr>
          <p:cNvPr id="8" name="Left Brace 7">
            <a:extLst>
              <a:ext uri="{FF2B5EF4-FFF2-40B4-BE49-F238E27FC236}">
                <a16:creationId xmlns:a16="http://schemas.microsoft.com/office/drawing/2014/main" id="{0AAB2625-407F-737B-86D9-B40FC783DF53}"/>
              </a:ext>
            </a:extLst>
          </p:cNvPr>
          <p:cNvSpPr/>
          <p:nvPr/>
        </p:nvSpPr>
        <p:spPr>
          <a:xfrm rot="5400000" flipH="1">
            <a:off x="9915704" y="4109486"/>
            <a:ext cx="170537" cy="2623929"/>
          </a:xfrm>
          <a:prstGeom prst="leftBrace">
            <a:avLst/>
          </a:prstGeom>
          <a:ln w="28575">
            <a:solidFill>
              <a:schemeClr val="accent6">
                <a:lumMod val="7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accent6">
                  <a:lumMod val="50000"/>
                </a:schemeClr>
              </a:solidFill>
            </a:endParaRPr>
          </a:p>
        </p:txBody>
      </p:sp>
      <p:sp>
        <p:nvSpPr>
          <p:cNvPr id="9" name="TextBox 8">
            <a:extLst>
              <a:ext uri="{FF2B5EF4-FFF2-40B4-BE49-F238E27FC236}">
                <a16:creationId xmlns:a16="http://schemas.microsoft.com/office/drawing/2014/main" id="{2F56FF42-7CED-86CD-FBAE-29EE62B3363F}"/>
              </a:ext>
            </a:extLst>
          </p:cNvPr>
          <p:cNvSpPr txBox="1"/>
          <p:nvPr/>
        </p:nvSpPr>
        <p:spPr>
          <a:xfrm>
            <a:off x="8651017" y="5506720"/>
            <a:ext cx="2661920" cy="169277"/>
          </a:xfrm>
          <a:prstGeom prst="rect">
            <a:avLst/>
          </a:prstGeom>
          <a:noFill/>
          <a:ln>
            <a:noFill/>
          </a:ln>
        </p:spPr>
        <p:txBody>
          <a:bodyPr wrap="square" lIns="0" tIns="0" rIns="0" bIns="0" rtlCol="0">
            <a:spAutoFit/>
          </a:bodyPr>
          <a:lstStyle/>
          <a:p>
            <a:pPr algn="ctr"/>
            <a:r>
              <a:rPr lang="en-US" sz="1100" b="1">
                <a:solidFill>
                  <a:schemeClr val="accent6">
                    <a:lumMod val="50000"/>
                  </a:schemeClr>
                </a:solidFill>
              </a:rPr>
              <a:t>Outcomes</a:t>
            </a:r>
          </a:p>
        </p:txBody>
      </p:sp>
    </p:spTree>
    <p:extLst>
      <p:ext uri="{BB962C8B-B14F-4D97-AF65-F5344CB8AC3E}">
        <p14:creationId xmlns:p14="http://schemas.microsoft.com/office/powerpoint/2010/main" val="10867208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D89522-AB37-0C4E-0C06-EE831B84692B}"/>
              </a:ext>
            </a:extLst>
          </p:cNvPr>
          <p:cNvSpPr>
            <a:spLocks noGrp="1"/>
          </p:cNvSpPr>
          <p:nvPr>
            <p:ph type="title"/>
          </p:nvPr>
        </p:nvSpPr>
        <p:spPr/>
        <p:txBody>
          <a:bodyPr/>
          <a:lstStyle/>
          <a:p>
            <a:r>
              <a:rPr lang="en-US"/>
              <a:t>Configuration @ Contoso</a:t>
            </a:r>
          </a:p>
        </p:txBody>
      </p:sp>
      <p:graphicFrame>
        <p:nvGraphicFramePr>
          <p:cNvPr id="4" name="Content Placeholder 3">
            <a:extLst>
              <a:ext uri="{FF2B5EF4-FFF2-40B4-BE49-F238E27FC236}">
                <a16:creationId xmlns:a16="http://schemas.microsoft.com/office/drawing/2014/main" id="{B69A5856-772E-1C0C-C6F9-5719544FA792}"/>
              </a:ext>
            </a:extLst>
          </p:cNvPr>
          <p:cNvGraphicFramePr>
            <a:graphicFrameLocks noGrp="1"/>
          </p:cNvGraphicFramePr>
          <p:nvPr>
            <p:ph idx="1"/>
            <p:extLst>
              <p:ext uri="{D42A27DB-BD31-4B8C-83A1-F6EECF244321}">
                <p14:modId xmlns:p14="http://schemas.microsoft.com/office/powerpoint/2010/main" val="64846313"/>
              </p:ext>
            </p:extLst>
          </p:nvPr>
        </p:nvGraphicFramePr>
        <p:xfrm>
          <a:off x="1010920" y="1554175"/>
          <a:ext cx="8945880" cy="118693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C6FEB8C8-5B6D-ABC9-2A6D-80F7446A0E86}"/>
              </a:ext>
            </a:extLst>
          </p:cNvPr>
          <p:cNvSpPr txBox="1"/>
          <p:nvPr/>
        </p:nvSpPr>
        <p:spPr>
          <a:xfrm>
            <a:off x="1010920" y="6054174"/>
            <a:ext cx="2463800" cy="692497"/>
          </a:xfrm>
          <a:prstGeom prst="rect">
            <a:avLst/>
          </a:prstGeom>
          <a:noFill/>
        </p:spPr>
        <p:txBody>
          <a:bodyPr wrap="square" lIns="0" tIns="0" rIns="0" bIns="0" rtlCol="0">
            <a:spAutoFit/>
          </a:bodyPr>
          <a:lstStyle/>
          <a:p>
            <a:r>
              <a:rPr lang="en-US" sz="900" i="1"/>
              <a:t>Allow Development</a:t>
            </a:r>
          </a:p>
          <a:p>
            <a:r>
              <a:rPr lang="en-US" sz="900" i="1"/>
              <a:t>Initiate Requests for Deployment</a:t>
            </a:r>
          </a:p>
          <a:p>
            <a:r>
              <a:rPr lang="en-US" sz="900" i="1"/>
              <a:t>Block Sharing </a:t>
            </a:r>
          </a:p>
          <a:p>
            <a:r>
              <a:rPr lang="en-US" sz="900" i="1"/>
              <a:t>Block Channels</a:t>
            </a:r>
          </a:p>
          <a:p>
            <a:endParaRPr lang="en-US" sz="900" i="1" err="1"/>
          </a:p>
        </p:txBody>
      </p:sp>
      <p:sp>
        <p:nvSpPr>
          <p:cNvPr id="6" name="TextBox 5">
            <a:extLst>
              <a:ext uri="{FF2B5EF4-FFF2-40B4-BE49-F238E27FC236}">
                <a16:creationId xmlns:a16="http://schemas.microsoft.com/office/drawing/2014/main" id="{2E58CDA6-B853-E82F-1A14-1B36FB2D30CF}"/>
              </a:ext>
            </a:extLst>
          </p:cNvPr>
          <p:cNvSpPr txBox="1"/>
          <p:nvPr/>
        </p:nvSpPr>
        <p:spPr>
          <a:xfrm>
            <a:off x="4099560" y="6054174"/>
            <a:ext cx="2799080" cy="553998"/>
          </a:xfrm>
          <a:prstGeom prst="rect">
            <a:avLst/>
          </a:prstGeom>
          <a:noFill/>
        </p:spPr>
        <p:txBody>
          <a:bodyPr wrap="square" lIns="0" tIns="0" rIns="0" bIns="0" rtlCol="0">
            <a:spAutoFit/>
          </a:bodyPr>
          <a:lstStyle/>
          <a:p>
            <a:r>
              <a:rPr lang="en-US" sz="900" i="1"/>
              <a:t>Allow Testing</a:t>
            </a:r>
          </a:p>
          <a:p>
            <a:r>
              <a:rPr lang="en-US" sz="900" i="1"/>
              <a:t>Limit Sharing</a:t>
            </a:r>
          </a:p>
          <a:p>
            <a:r>
              <a:rPr lang="en-US" sz="900" i="1"/>
              <a:t>Limit Modifications</a:t>
            </a:r>
          </a:p>
          <a:p>
            <a:endParaRPr lang="en-US" sz="900" i="1" err="1"/>
          </a:p>
        </p:txBody>
      </p:sp>
      <p:sp>
        <p:nvSpPr>
          <p:cNvPr id="8" name="TextBox 7">
            <a:extLst>
              <a:ext uri="{FF2B5EF4-FFF2-40B4-BE49-F238E27FC236}">
                <a16:creationId xmlns:a16="http://schemas.microsoft.com/office/drawing/2014/main" id="{CC772F2A-3A67-7650-FBEF-64616E121EA2}"/>
              </a:ext>
            </a:extLst>
          </p:cNvPr>
          <p:cNvSpPr txBox="1"/>
          <p:nvPr/>
        </p:nvSpPr>
        <p:spPr>
          <a:xfrm>
            <a:off x="10129520" y="1645920"/>
            <a:ext cx="1645920" cy="184666"/>
          </a:xfrm>
          <a:prstGeom prst="rect">
            <a:avLst/>
          </a:prstGeom>
          <a:noFill/>
        </p:spPr>
        <p:txBody>
          <a:bodyPr wrap="square" lIns="0" tIns="0" rIns="0" bIns="0" rtlCol="0">
            <a:spAutoFit/>
          </a:bodyPr>
          <a:lstStyle/>
          <a:p>
            <a:pPr algn="l"/>
            <a:r>
              <a:rPr lang="en-US" sz="1200" i="1">
                <a:solidFill>
                  <a:schemeClr val="accent6">
                    <a:lumMod val="50000"/>
                  </a:schemeClr>
                </a:solidFill>
              </a:rPr>
              <a:t>Tenant</a:t>
            </a:r>
          </a:p>
        </p:txBody>
      </p:sp>
      <p:sp>
        <p:nvSpPr>
          <p:cNvPr id="9" name="TextBox 8">
            <a:extLst>
              <a:ext uri="{FF2B5EF4-FFF2-40B4-BE49-F238E27FC236}">
                <a16:creationId xmlns:a16="http://schemas.microsoft.com/office/drawing/2014/main" id="{F92C1A49-228E-0C4E-6D81-9E4D8CA83E46}"/>
              </a:ext>
            </a:extLst>
          </p:cNvPr>
          <p:cNvSpPr txBox="1"/>
          <p:nvPr/>
        </p:nvSpPr>
        <p:spPr>
          <a:xfrm>
            <a:off x="10129520" y="2372975"/>
            <a:ext cx="1645920" cy="184666"/>
          </a:xfrm>
          <a:prstGeom prst="rect">
            <a:avLst/>
          </a:prstGeom>
          <a:noFill/>
        </p:spPr>
        <p:txBody>
          <a:bodyPr wrap="square" lIns="0" tIns="0" rIns="0" bIns="0" rtlCol="0">
            <a:spAutoFit/>
          </a:bodyPr>
          <a:lstStyle/>
          <a:p>
            <a:pPr algn="l"/>
            <a:r>
              <a:rPr lang="en-US" sz="1200" i="1">
                <a:solidFill>
                  <a:schemeClr val="accent6">
                    <a:lumMod val="50000"/>
                  </a:schemeClr>
                </a:solidFill>
              </a:rPr>
              <a:t>Environment Groups</a:t>
            </a:r>
          </a:p>
        </p:txBody>
      </p:sp>
      <p:sp>
        <p:nvSpPr>
          <p:cNvPr id="40" name="TextBox 39">
            <a:extLst>
              <a:ext uri="{FF2B5EF4-FFF2-40B4-BE49-F238E27FC236}">
                <a16:creationId xmlns:a16="http://schemas.microsoft.com/office/drawing/2014/main" id="{5F2F58FA-23F4-E098-E0D6-0AC22A127AF1}"/>
              </a:ext>
            </a:extLst>
          </p:cNvPr>
          <p:cNvSpPr txBox="1"/>
          <p:nvPr/>
        </p:nvSpPr>
        <p:spPr>
          <a:xfrm>
            <a:off x="10129520" y="4145058"/>
            <a:ext cx="1645920" cy="184666"/>
          </a:xfrm>
          <a:prstGeom prst="rect">
            <a:avLst/>
          </a:prstGeom>
          <a:noFill/>
        </p:spPr>
        <p:txBody>
          <a:bodyPr wrap="square" lIns="0" tIns="0" rIns="0" bIns="0" rtlCol="0">
            <a:spAutoFit/>
          </a:bodyPr>
          <a:lstStyle/>
          <a:p>
            <a:pPr algn="l"/>
            <a:r>
              <a:rPr lang="en-US" sz="1200" i="1">
                <a:solidFill>
                  <a:schemeClr val="accent6">
                    <a:lumMod val="50000"/>
                  </a:schemeClr>
                </a:solidFill>
              </a:rPr>
              <a:t>Environments</a:t>
            </a:r>
          </a:p>
        </p:txBody>
      </p:sp>
      <p:sp>
        <p:nvSpPr>
          <p:cNvPr id="7" name="TextBox 6">
            <a:extLst>
              <a:ext uri="{FF2B5EF4-FFF2-40B4-BE49-F238E27FC236}">
                <a16:creationId xmlns:a16="http://schemas.microsoft.com/office/drawing/2014/main" id="{509F4943-636C-2B37-4A93-5E1FB08AE5A1}"/>
              </a:ext>
            </a:extLst>
          </p:cNvPr>
          <p:cNvSpPr txBox="1"/>
          <p:nvPr/>
        </p:nvSpPr>
        <p:spPr>
          <a:xfrm>
            <a:off x="7188200" y="6054174"/>
            <a:ext cx="2799080" cy="415498"/>
          </a:xfrm>
          <a:prstGeom prst="rect">
            <a:avLst/>
          </a:prstGeom>
          <a:noFill/>
        </p:spPr>
        <p:txBody>
          <a:bodyPr wrap="square" lIns="0" tIns="0" rIns="0" bIns="0" rtlCol="0">
            <a:spAutoFit/>
          </a:bodyPr>
          <a:lstStyle/>
          <a:p>
            <a:r>
              <a:rPr lang="en-US" sz="900" i="1"/>
              <a:t>Allow Sharing</a:t>
            </a:r>
          </a:p>
          <a:p>
            <a:r>
              <a:rPr lang="en-US" sz="900" i="1"/>
              <a:t>Limit Modifications</a:t>
            </a:r>
          </a:p>
          <a:p>
            <a:endParaRPr lang="en-US" sz="900" i="1" err="1"/>
          </a:p>
        </p:txBody>
      </p:sp>
      <p:grpSp>
        <p:nvGrpSpPr>
          <p:cNvPr id="14" name="Group 13">
            <a:extLst>
              <a:ext uri="{FF2B5EF4-FFF2-40B4-BE49-F238E27FC236}">
                <a16:creationId xmlns:a16="http://schemas.microsoft.com/office/drawing/2014/main" id="{E3503B1A-24C7-773A-75A2-CED40ADE96EF}"/>
              </a:ext>
            </a:extLst>
          </p:cNvPr>
          <p:cNvGrpSpPr/>
          <p:nvPr/>
        </p:nvGrpSpPr>
        <p:grpSpPr>
          <a:xfrm>
            <a:off x="1082040" y="3262273"/>
            <a:ext cx="2316480" cy="508000"/>
            <a:chOff x="1564640" y="4411097"/>
            <a:chExt cx="2316480" cy="508000"/>
          </a:xfrm>
          <a:solidFill>
            <a:srgbClr val="07641D"/>
          </a:solidFill>
        </p:grpSpPr>
        <p:sp>
          <p:nvSpPr>
            <p:cNvPr id="13" name="Rectangle: Rounded Corners 12">
              <a:extLst>
                <a:ext uri="{FF2B5EF4-FFF2-40B4-BE49-F238E27FC236}">
                  <a16:creationId xmlns:a16="http://schemas.microsoft.com/office/drawing/2014/main" id="{F3699EDC-3B6E-8D13-6173-5AA3F9194B8C}"/>
                </a:ext>
              </a:extLst>
            </p:cNvPr>
            <p:cNvSpPr/>
            <p:nvPr/>
          </p:nvSpPr>
          <p:spPr bwMode="auto">
            <a:xfrm>
              <a:off x="1564640" y="4411097"/>
              <a:ext cx="2316480" cy="508000"/>
            </a:xfrm>
            <a:prstGeom prst="round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chemeClr val="tx1"/>
                </a:solidFill>
                <a:ea typeface="Segoe UI" pitchFamily="34" charset="0"/>
                <a:cs typeface="Segoe UI" pitchFamily="34" charset="0"/>
              </a:endParaRPr>
            </a:p>
          </p:txBody>
        </p:sp>
        <p:sp>
          <p:nvSpPr>
            <p:cNvPr id="12" name="TextBox 11">
              <a:extLst>
                <a:ext uri="{FF2B5EF4-FFF2-40B4-BE49-F238E27FC236}">
                  <a16:creationId xmlns:a16="http://schemas.microsoft.com/office/drawing/2014/main" id="{059F7823-58CE-6CF6-2AA6-E94667D4F608}"/>
                </a:ext>
              </a:extLst>
            </p:cNvPr>
            <p:cNvSpPr txBox="1"/>
            <p:nvPr/>
          </p:nvSpPr>
          <p:spPr>
            <a:xfrm>
              <a:off x="1661160" y="4549457"/>
              <a:ext cx="2123440" cy="215444"/>
            </a:xfrm>
            <a:prstGeom prst="rect">
              <a:avLst/>
            </a:prstGeom>
            <a:grpFill/>
          </p:spPr>
          <p:txBody>
            <a:bodyPr wrap="square" lIns="0" tIns="0" rIns="0" bIns="0" rtlCol="0">
              <a:spAutoFit/>
            </a:bodyPr>
            <a:lstStyle/>
            <a:p>
              <a:pPr algn="ctr"/>
              <a:r>
                <a:rPr lang="en-US" sz="1400"/>
                <a:t>Megan</a:t>
              </a:r>
            </a:p>
          </p:txBody>
        </p:sp>
      </p:grpSp>
      <p:grpSp>
        <p:nvGrpSpPr>
          <p:cNvPr id="15" name="Group 14">
            <a:extLst>
              <a:ext uri="{FF2B5EF4-FFF2-40B4-BE49-F238E27FC236}">
                <a16:creationId xmlns:a16="http://schemas.microsoft.com/office/drawing/2014/main" id="{731D3501-3D51-C8F2-91E8-B8CBC8D9F3AF}"/>
              </a:ext>
            </a:extLst>
          </p:cNvPr>
          <p:cNvGrpSpPr/>
          <p:nvPr/>
        </p:nvGrpSpPr>
        <p:grpSpPr>
          <a:xfrm>
            <a:off x="1082040" y="4015026"/>
            <a:ext cx="2316480" cy="508000"/>
            <a:chOff x="1564640" y="4411097"/>
            <a:chExt cx="2316480" cy="508000"/>
          </a:xfrm>
          <a:solidFill>
            <a:srgbClr val="07641D"/>
          </a:solidFill>
        </p:grpSpPr>
        <p:sp>
          <p:nvSpPr>
            <p:cNvPr id="16" name="Rectangle: Rounded Corners 15">
              <a:extLst>
                <a:ext uri="{FF2B5EF4-FFF2-40B4-BE49-F238E27FC236}">
                  <a16:creationId xmlns:a16="http://schemas.microsoft.com/office/drawing/2014/main" id="{70FA32A4-13DC-3035-F74F-98298A00E24D}"/>
                </a:ext>
              </a:extLst>
            </p:cNvPr>
            <p:cNvSpPr/>
            <p:nvPr/>
          </p:nvSpPr>
          <p:spPr bwMode="auto">
            <a:xfrm>
              <a:off x="1564640" y="4411097"/>
              <a:ext cx="2316480" cy="508000"/>
            </a:xfrm>
            <a:prstGeom prst="round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chemeClr val="tx1"/>
                </a:solidFill>
                <a:ea typeface="Segoe UI" pitchFamily="34" charset="0"/>
                <a:cs typeface="Segoe UI" pitchFamily="34" charset="0"/>
              </a:endParaRPr>
            </a:p>
          </p:txBody>
        </p:sp>
        <p:sp>
          <p:nvSpPr>
            <p:cNvPr id="17" name="TextBox 16">
              <a:extLst>
                <a:ext uri="{FF2B5EF4-FFF2-40B4-BE49-F238E27FC236}">
                  <a16:creationId xmlns:a16="http://schemas.microsoft.com/office/drawing/2014/main" id="{F2411A1E-E7BD-0DDB-E20F-A9ECF34D2087}"/>
                </a:ext>
              </a:extLst>
            </p:cNvPr>
            <p:cNvSpPr txBox="1"/>
            <p:nvPr/>
          </p:nvSpPr>
          <p:spPr>
            <a:xfrm>
              <a:off x="1590040" y="4561082"/>
              <a:ext cx="2123440" cy="215444"/>
            </a:xfrm>
            <a:prstGeom prst="rect">
              <a:avLst/>
            </a:prstGeom>
            <a:grpFill/>
          </p:spPr>
          <p:txBody>
            <a:bodyPr wrap="square" lIns="0" tIns="0" rIns="0" bIns="0" rtlCol="0">
              <a:spAutoFit/>
            </a:bodyPr>
            <a:lstStyle/>
            <a:p>
              <a:pPr algn="ctr"/>
              <a:r>
                <a:rPr lang="en-US" sz="1400"/>
                <a:t>Alex</a:t>
              </a:r>
            </a:p>
          </p:txBody>
        </p:sp>
      </p:grpSp>
      <p:grpSp>
        <p:nvGrpSpPr>
          <p:cNvPr id="18" name="Group 17">
            <a:extLst>
              <a:ext uri="{FF2B5EF4-FFF2-40B4-BE49-F238E27FC236}">
                <a16:creationId xmlns:a16="http://schemas.microsoft.com/office/drawing/2014/main" id="{CB589CE9-55F4-8F9D-2422-7A17F32696B9}"/>
              </a:ext>
            </a:extLst>
          </p:cNvPr>
          <p:cNvGrpSpPr/>
          <p:nvPr/>
        </p:nvGrpSpPr>
        <p:grpSpPr>
          <a:xfrm>
            <a:off x="1082040" y="4767779"/>
            <a:ext cx="2316480" cy="508000"/>
            <a:chOff x="1564640" y="4411097"/>
            <a:chExt cx="2316480" cy="508000"/>
          </a:xfrm>
          <a:solidFill>
            <a:srgbClr val="07641D"/>
          </a:solidFill>
        </p:grpSpPr>
        <p:sp>
          <p:nvSpPr>
            <p:cNvPr id="19" name="Rectangle: Rounded Corners 18">
              <a:extLst>
                <a:ext uri="{FF2B5EF4-FFF2-40B4-BE49-F238E27FC236}">
                  <a16:creationId xmlns:a16="http://schemas.microsoft.com/office/drawing/2014/main" id="{6FCC182D-685C-80E5-F837-A007470CA4A7}"/>
                </a:ext>
              </a:extLst>
            </p:cNvPr>
            <p:cNvSpPr/>
            <p:nvPr/>
          </p:nvSpPr>
          <p:spPr bwMode="auto">
            <a:xfrm>
              <a:off x="1564640" y="4411097"/>
              <a:ext cx="2316480" cy="508000"/>
            </a:xfrm>
            <a:prstGeom prst="round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chemeClr val="tx1"/>
                </a:solidFill>
                <a:ea typeface="Segoe UI" pitchFamily="34" charset="0"/>
                <a:cs typeface="Segoe UI" pitchFamily="34" charset="0"/>
              </a:endParaRPr>
            </a:p>
          </p:txBody>
        </p:sp>
        <p:sp>
          <p:nvSpPr>
            <p:cNvPr id="20" name="TextBox 19">
              <a:extLst>
                <a:ext uri="{FF2B5EF4-FFF2-40B4-BE49-F238E27FC236}">
                  <a16:creationId xmlns:a16="http://schemas.microsoft.com/office/drawing/2014/main" id="{4CF6E054-7AE3-D126-1CCD-D872BEF32A12}"/>
                </a:ext>
              </a:extLst>
            </p:cNvPr>
            <p:cNvSpPr txBox="1"/>
            <p:nvPr/>
          </p:nvSpPr>
          <p:spPr>
            <a:xfrm>
              <a:off x="1590040" y="4557375"/>
              <a:ext cx="2123440" cy="215444"/>
            </a:xfrm>
            <a:prstGeom prst="rect">
              <a:avLst/>
            </a:prstGeom>
            <a:grpFill/>
          </p:spPr>
          <p:txBody>
            <a:bodyPr wrap="square" lIns="0" tIns="0" rIns="0" bIns="0" rtlCol="0">
              <a:spAutoFit/>
            </a:bodyPr>
            <a:lstStyle/>
            <a:p>
              <a:pPr algn="ctr"/>
              <a:r>
                <a:rPr lang="en-US" sz="1400"/>
                <a:t>Adele…</a:t>
              </a:r>
            </a:p>
          </p:txBody>
        </p:sp>
      </p:grpSp>
      <p:grpSp>
        <p:nvGrpSpPr>
          <p:cNvPr id="21" name="Group 20">
            <a:extLst>
              <a:ext uri="{FF2B5EF4-FFF2-40B4-BE49-F238E27FC236}">
                <a16:creationId xmlns:a16="http://schemas.microsoft.com/office/drawing/2014/main" id="{C829888D-E0C7-3A04-477B-D8CC55D5AA15}"/>
              </a:ext>
            </a:extLst>
          </p:cNvPr>
          <p:cNvGrpSpPr/>
          <p:nvPr/>
        </p:nvGrpSpPr>
        <p:grpSpPr>
          <a:xfrm>
            <a:off x="4170680" y="3262273"/>
            <a:ext cx="2316480" cy="508000"/>
            <a:chOff x="1564640" y="4411097"/>
            <a:chExt cx="2316480" cy="508000"/>
          </a:xfrm>
          <a:solidFill>
            <a:srgbClr val="FFB900"/>
          </a:solidFill>
        </p:grpSpPr>
        <p:sp>
          <p:nvSpPr>
            <p:cNvPr id="22" name="Rectangle: Rounded Corners 21">
              <a:extLst>
                <a:ext uri="{FF2B5EF4-FFF2-40B4-BE49-F238E27FC236}">
                  <a16:creationId xmlns:a16="http://schemas.microsoft.com/office/drawing/2014/main" id="{03AB4503-0E1C-4AF4-6677-0E5055136B9A}"/>
                </a:ext>
              </a:extLst>
            </p:cNvPr>
            <p:cNvSpPr/>
            <p:nvPr/>
          </p:nvSpPr>
          <p:spPr bwMode="auto">
            <a:xfrm>
              <a:off x="1564640" y="4411097"/>
              <a:ext cx="2316480" cy="508000"/>
            </a:xfrm>
            <a:prstGeom prst="round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1400" err="1">
                <a:solidFill>
                  <a:schemeClr val="tx1"/>
                </a:solidFill>
                <a:ea typeface="Segoe UI" pitchFamily="34" charset="0"/>
                <a:cs typeface="Segoe UI" pitchFamily="34" charset="0"/>
              </a:endParaRPr>
            </a:p>
          </p:txBody>
        </p:sp>
        <p:sp>
          <p:nvSpPr>
            <p:cNvPr id="23" name="TextBox 22">
              <a:extLst>
                <a:ext uri="{FF2B5EF4-FFF2-40B4-BE49-F238E27FC236}">
                  <a16:creationId xmlns:a16="http://schemas.microsoft.com/office/drawing/2014/main" id="{2E295419-08D7-821A-6A6C-80448EAA10FD}"/>
                </a:ext>
              </a:extLst>
            </p:cNvPr>
            <p:cNvSpPr txBox="1"/>
            <p:nvPr/>
          </p:nvSpPr>
          <p:spPr>
            <a:xfrm>
              <a:off x="1590040" y="4499391"/>
              <a:ext cx="2123440" cy="215444"/>
            </a:xfrm>
            <a:prstGeom prst="rect">
              <a:avLst/>
            </a:prstGeom>
            <a:grpFill/>
          </p:spPr>
          <p:txBody>
            <a:bodyPr wrap="square" lIns="0" tIns="0" rIns="0" bIns="0" rtlCol="0">
              <a:spAutoFit/>
            </a:bodyPr>
            <a:lstStyle/>
            <a:p>
              <a:pPr algn="ctr"/>
              <a:r>
                <a:rPr lang="en-US" sz="1400"/>
                <a:t>Shared - QA</a:t>
              </a:r>
            </a:p>
          </p:txBody>
        </p:sp>
      </p:grpSp>
      <p:grpSp>
        <p:nvGrpSpPr>
          <p:cNvPr id="24" name="Group 23">
            <a:extLst>
              <a:ext uri="{FF2B5EF4-FFF2-40B4-BE49-F238E27FC236}">
                <a16:creationId xmlns:a16="http://schemas.microsoft.com/office/drawing/2014/main" id="{F2C7FDD6-E98E-E678-E813-821B2FFCB3A1}"/>
              </a:ext>
            </a:extLst>
          </p:cNvPr>
          <p:cNvGrpSpPr/>
          <p:nvPr/>
        </p:nvGrpSpPr>
        <p:grpSpPr>
          <a:xfrm>
            <a:off x="4170680" y="4015026"/>
            <a:ext cx="2316480" cy="508000"/>
            <a:chOff x="1564640" y="4411097"/>
            <a:chExt cx="2316480" cy="508000"/>
          </a:xfrm>
          <a:solidFill>
            <a:srgbClr val="FFB900"/>
          </a:solidFill>
        </p:grpSpPr>
        <p:sp>
          <p:nvSpPr>
            <p:cNvPr id="25" name="Rectangle: Rounded Corners 24">
              <a:extLst>
                <a:ext uri="{FF2B5EF4-FFF2-40B4-BE49-F238E27FC236}">
                  <a16:creationId xmlns:a16="http://schemas.microsoft.com/office/drawing/2014/main" id="{3CDE4980-FFD3-C555-9468-CEEE3130A5F1}"/>
                </a:ext>
              </a:extLst>
            </p:cNvPr>
            <p:cNvSpPr/>
            <p:nvPr/>
          </p:nvSpPr>
          <p:spPr bwMode="auto">
            <a:xfrm>
              <a:off x="1564640" y="4411097"/>
              <a:ext cx="2316480" cy="508000"/>
            </a:xfrm>
            <a:prstGeom prst="round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chemeClr val="tx1"/>
                </a:solidFill>
                <a:ea typeface="Segoe UI" pitchFamily="34" charset="0"/>
                <a:cs typeface="Segoe UI" pitchFamily="34" charset="0"/>
              </a:endParaRPr>
            </a:p>
          </p:txBody>
        </p:sp>
        <p:sp>
          <p:nvSpPr>
            <p:cNvPr id="26" name="TextBox 25">
              <a:extLst>
                <a:ext uri="{FF2B5EF4-FFF2-40B4-BE49-F238E27FC236}">
                  <a16:creationId xmlns:a16="http://schemas.microsoft.com/office/drawing/2014/main" id="{E51B9569-19F4-EDED-FA25-95FF78AEAC36}"/>
                </a:ext>
              </a:extLst>
            </p:cNvPr>
            <p:cNvSpPr txBox="1"/>
            <p:nvPr/>
          </p:nvSpPr>
          <p:spPr>
            <a:xfrm>
              <a:off x="1590040" y="4499391"/>
              <a:ext cx="2123440" cy="215444"/>
            </a:xfrm>
            <a:prstGeom prst="rect">
              <a:avLst/>
            </a:prstGeom>
            <a:grpFill/>
          </p:spPr>
          <p:txBody>
            <a:bodyPr wrap="square" lIns="0" tIns="0" rIns="0" bIns="0" rtlCol="0">
              <a:spAutoFit/>
            </a:bodyPr>
            <a:lstStyle/>
            <a:p>
              <a:pPr algn="ctr"/>
              <a:r>
                <a:rPr lang="en-US" sz="1400"/>
                <a:t>Customer Service - QA </a:t>
              </a:r>
            </a:p>
          </p:txBody>
        </p:sp>
      </p:grpSp>
      <p:grpSp>
        <p:nvGrpSpPr>
          <p:cNvPr id="27" name="Group 26">
            <a:extLst>
              <a:ext uri="{FF2B5EF4-FFF2-40B4-BE49-F238E27FC236}">
                <a16:creationId xmlns:a16="http://schemas.microsoft.com/office/drawing/2014/main" id="{25B67A6D-80AD-1C64-C2DA-144791CEF93D}"/>
              </a:ext>
            </a:extLst>
          </p:cNvPr>
          <p:cNvGrpSpPr/>
          <p:nvPr/>
        </p:nvGrpSpPr>
        <p:grpSpPr>
          <a:xfrm>
            <a:off x="4170680" y="4767779"/>
            <a:ext cx="2316480" cy="508000"/>
            <a:chOff x="1564640" y="4411097"/>
            <a:chExt cx="2316480" cy="508000"/>
          </a:xfrm>
          <a:solidFill>
            <a:srgbClr val="FFB900"/>
          </a:solidFill>
        </p:grpSpPr>
        <p:sp>
          <p:nvSpPr>
            <p:cNvPr id="28" name="Rectangle: Rounded Corners 27">
              <a:extLst>
                <a:ext uri="{FF2B5EF4-FFF2-40B4-BE49-F238E27FC236}">
                  <a16:creationId xmlns:a16="http://schemas.microsoft.com/office/drawing/2014/main" id="{9A35A077-B769-5096-7CBC-DF0D9C10FBD2}"/>
                </a:ext>
              </a:extLst>
            </p:cNvPr>
            <p:cNvSpPr/>
            <p:nvPr/>
          </p:nvSpPr>
          <p:spPr bwMode="auto">
            <a:xfrm>
              <a:off x="1564640" y="4411097"/>
              <a:ext cx="2316480" cy="508000"/>
            </a:xfrm>
            <a:prstGeom prst="round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chemeClr val="tx1"/>
                </a:solidFill>
                <a:ea typeface="Segoe UI" pitchFamily="34" charset="0"/>
                <a:cs typeface="Segoe UI" pitchFamily="34" charset="0"/>
              </a:endParaRPr>
            </a:p>
          </p:txBody>
        </p:sp>
        <p:sp>
          <p:nvSpPr>
            <p:cNvPr id="29" name="TextBox 28">
              <a:extLst>
                <a:ext uri="{FF2B5EF4-FFF2-40B4-BE49-F238E27FC236}">
                  <a16:creationId xmlns:a16="http://schemas.microsoft.com/office/drawing/2014/main" id="{8AB8BC8A-B3E6-F2AE-0D3E-B2D293BF7C2A}"/>
                </a:ext>
              </a:extLst>
            </p:cNvPr>
            <p:cNvSpPr txBox="1"/>
            <p:nvPr/>
          </p:nvSpPr>
          <p:spPr>
            <a:xfrm>
              <a:off x="1590040" y="4543211"/>
              <a:ext cx="2123440" cy="215444"/>
            </a:xfrm>
            <a:prstGeom prst="rect">
              <a:avLst/>
            </a:prstGeom>
            <a:grpFill/>
          </p:spPr>
          <p:txBody>
            <a:bodyPr wrap="square" lIns="0" tIns="0" rIns="0" bIns="0" rtlCol="0">
              <a:spAutoFit/>
            </a:bodyPr>
            <a:lstStyle/>
            <a:p>
              <a:pPr algn="ctr"/>
              <a:r>
                <a:rPr lang="en-US" sz="1400"/>
                <a:t>Ask HR- QA</a:t>
              </a:r>
            </a:p>
          </p:txBody>
        </p:sp>
      </p:grpSp>
      <p:grpSp>
        <p:nvGrpSpPr>
          <p:cNvPr id="30" name="Group 29">
            <a:extLst>
              <a:ext uri="{FF2B5EF4-FFF2-40B4-BE49-F238E27FC236}">
                <a16:creationId xmlns:a16="http://schemas.microsoft.com/office/drawing/2014/main" id="{AF0A36B5-629C-186A-B531-064B3C457DDB}"/>
              </a:ext>
            </a:extLst>
          </p:cNvPr>
          <p:cNvGrpSpPr/>
          <p:nvPr/>
        </p:nvGrpSpPr>
        <p:grpSpPr>
          <a:xfrm>
            <a:off x="7289800" y="3262273"/>
            <a:ext cx="2316480" cy="508000"/>
            <a:chOff x="1595120" y="4411097"/>
            <a:chExt cx="2316480" cy="508000"/>
          </a:xfrm>
          <a:solidFill>
            <a:srgbClr val="73262F"/>
          </a:solidFill>
        </p:grpSpPr>
        <p:sp>
          <p:nvSpPr>
            <p:cNvPr id="31" name="Rectangle: Rounded Corners 30">
              <a:extLst>
                <a:ext uri="{FF2B5EF4-FFF2-40B4-BE49-F238E27FC236}">
                  <a16:creationId xmlns:a16="http://schemas.microsoft.com/office/drawing/2014/main" id="{455643C2-9A43-346E-44D5-8BEA285AEBAD}"/>
                </a:ext>
              </a:extLst>
            </p:cNvPr>
            <p:cNvSpPr/>
            <p:nvPr/>
          </p:nvSpPr>
          <p:spPr bwMode="auto">
            <a:xfrm>
              <a:off x="1595120" y="4411097"/>
              <a:ext cx="2316480" cy="508000"/>
            </a:xfrm>
            <a:prstGeom prst="round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chemeClr val="tx1"/>
                </a:solidFill>
                <a:ea typeface="Segoe UI" pitchFamily="34" charset="0"/>
                <a:cs typeface="Segoe UI" pitchFamily="34" charset="0"/>
              </a:endParaRPr>
            </a:p>
          </p:txBody>
        </p:sp>
        <p:sp>
          <p:nvSpPr>
            <p:cNvPr id="32" name="TextBox 31">
              <a:extLst>
                <a:ext uri="{FF2B5EF4-FFF2-40B4-BE49-F238E27FC236}">
                  <a16:creationId xmlns:a16="http://schemas.microsoft.com/office/drawing/2014/main" id="{1A8A420A-AD18-4C91-A99A-EA9EE5DEF290}"/>
                </a:ext>
              </a:extLst>
            </p:cNvPr>
            <p:cNvSpPr txBox="1"/>
            <p:nvPr/>
          </p:nvSpPr>
          <p:spPr>
            <a:xfrm>
              <a:off x="1691640" y="4569977"/>
              <a:ext cx="2123440" cy="215444"/>
            </a:xfrm>
            <a:prstGeom prst="rect">
              <a:avLst/>
            </a:prstGeom>
            <a:grpFill/>
          </p:spPr>
          <p:txBody>
            <a:bodyPr wrap="square" lIns="0" tIns="0" rIns="0" bIns="0" rtlCol="0">
              <a:spAutoFit/>
            </a:bodyPr>
            <a:lstStyle/>
            <a:p>
              <a:pPr algn="ctr"/>
              <a:r>
                <a:rPr lang="en-US" sz="1400"/>
                <a:t>Shared - Prod</a:t>
              </a:r>
            </a:p>
          </p:txBody>
        </p:sp>
      </p:grpSp>
      <p:grpSp>
        <p:nvGrpSpPr>
          <p:cNvPr id="33" name="Group 32">
            <a:extLst>
              <a:ext uri="{FF2B5EF4-FFF2-40B4-BE49-F238E27FC236}">
                <a16:creationId xmlns:a16="http://schemas.microsoft.com/office/drawing/2014/main" id="{216B9661-04C8-7442-6F98-BDC05600C025}"/>
              </a:ext>
            </a:extLst>
          </p:cNvPr>
          <p:cNvGrpSpPr/>
          <p:nvPr/>
        </p:nvGrpSpPr>
        <p:grpSpPr>
          <a:xfrm>
            <a:off x="7289800" y="4015026"/>
            <a:ext cx="2316480" cy="508000"/>
            <a:chOff x="1595120" y="4411097"/>
            <a:chExt cx="2316480" cy="508000"/>
          </a:xfrm>
          <a:solidFill>
            <a:srgbClr val="73262F"/>
          </a:solidFill>
        </p:grpSpPr>
        <p:sp>
          <p:nvSpPr>
            <p:cNvPr id="34" name="Rectangle: Rounded Corners 33">
              <a:extLst>
                <a:ext uri="{FF2B5EF4-FFF2-40B4-BE49-F238E27FC236}">
                  <a16:creationId xmlns:a16="http://schemas.microsoft.com/office/drawing/2014/main" id="{025289C1-8658-31C1-0B68-5DF1B13D3342}"/>
                </a:ext>
              </a:extLst>
            </p:cNvPr>
            <p:cNvSpPr/>
            <p:nvPr/>
          </p:nvSpPr>
          <p:spPr bwMode="auto">
            <a:xfrm>
              <a:off x="1595120" y="4411097"/>
              <a:ext cx="2316480" cy="508000"/>
            </a:xfrm>
            <a:prstGeom prst="round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1400" err="1">
                <a:solidFill>
                  <a:schemeClr val="tx1"/>
                </a:solidFill>
                <a:ea typeface="Segoe UI" pitchFamily="34" charset="0"/>
                <a:cs typeface="Segoe UI" pitchFamily="34" charset="0"/>
              </a:endParaRPr>
            </a:p>
          </p:txBody>
        </p:sp>
        <p:sp>
          <p:nvSpPr>
            <p:cNvPr id="35" name="TextBox 34">
              <a:extLst>
                <a:ext uri="{FF2B5EF4-FFF2-40B4-BE49-F238E27FC236}">
                  <a16:creationId xmlns:a16="http://schemas.microsoft.com/office/drawing/2014/main" id="{D13FBB16-18B7-09C5-87DE-4772862834D5}"/>
                </a:ext>
              </a:extLst>
            </p:cNvPr>
            <p:cNvSpPr txBox="1"/>
            <p:nvPr/>
          </p:nvSpPr>
          <p:spPr>
            <a:xfrm>
              <a:off x="1691640" y="4525740"/>
              <a:ext cx="2123440" cy="215444"/>
            </a:xfrm>
            <a:prstGeom prst="rect">
              <a:avLst/>
            </a:prstGeom>
            <a:grpFill/>
          </p:spPr>
          <p:txBody>
            <a:bodyPr wrap="square" lIns="0" tIns="0" rIns="0" bIns="0" rtlCol="0">
              <a:spAutoFit/>
            </a:bodyPr>
            <a:lstStyle/>
            <a:p>
              <a:pPr algn="ctr"/>
              <a:r>
                <a:rPr lang="en-US" sz="1400"/>
                <a:t>Customer Service </a:t>
              </a:r>
            </a:p>
          </p:txBody>
        </p:sp>
      </p:grpSp>
      <p:grpSp>
        <p:nvGrpSpPr>
          <p:cNvPr id="36" name="Group 35">
            <a:extLst>
              <a:ext uri="{FF2B5EF4-FFF2-40B4-BE49-F238E27FC236}">
                <a16:creationId xmlns:a16="http://schemas.microsoft.com/office/drawing/2014/main" id="{A04A130E-A634-B44C-8E6E-1A60C1B4323D}"/>
              </a:ext>
            </a:extLst>
          </p:cNvPr>
          <p:cNvGrpSpPr/>
          <p:nvPr/>
        </p:nvGrpSpPr>
        <p:grpSpPr>
          <a:xfrm>
            <a:off x="7289800" y="4767779"/>
            <a:ext cx="2316480" cy="508000"/>
            <a:chOff x="1595120" y="4411097"/>
            <a:chExt cx="2316480" cy="508000"/>
          </a:xfrm>
          <a:solidFill>
            <a:srgbClr val="73262F"/>
          </a:solidFill>
        </p:grpSpPr>
        <p:sp>
          <p:nvSpPr>
            <p:cNvPr id="37" name="Rectangle: Rounded Corners 36">
              <a:extLst>
                <a:ext uri="{FF2B5EF4-FFF2-40B4-BE49-F238E27FC236}">
                  <a16:creationId xmlns:a16="http://schemas.microsoft.com/office/drawing/2014/main" id="{EFD19D39-197E-E152-4126-8EA8593C8FC6}"/>
                </a:ext>
              </a:extLst>
            </p:cNvPr>
            <p:cNvSpPr/>
            <p:nvPr/>
          </p:nvSpPr>
          <p:spPr bwMode="auto">
            <a:xfrm>
              <a:off x="1595120" y="4411097"/>
              <a:ext cx="2316480" cy="508000"/>
            </a:xfrm>
            <a:prstGeom prst="round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chemeClr val="tx1"/>
                </a:solidFill>
                <a:ea typeface="Segoe UI" pitchFamily="34" charset="0"/>
                <a:cs typeface="Segoe UI" pitchFamily="34" charset="0"/>
              </a:endParaRPr>
            </a:p>
          </p:txBody>
        </p:sp>
        <p:sp>
          <p:nvSpPr>
            <p:cNvPr id="38" name="TextBox 37">
              <a:extLst>
                <a:ext uri="{FF2B5EF4-FFF2-40B4-BE49-F238E27FC236}">
                  <a16:creationId xmlns:a16="http://schemas.microsoft.com/office/drawing/2014/main" id="{849327A1-F86F-387A-7D75-28AEA1F472E2}"/>
                </a:ext>
              </a:extLst>
            </p:cNvPr>
            <p:cNvSpPr txBox="1"/>
            <p:nvPr/>
          </p:nvSpPr>
          <p:spPr>
            <a:xfrm>
              <a:off x="1691640" y="4543211"/>
              <a:ext cx="2123440" cy="215444"/>
            </a:xfrm>
            <a:prstGeom prst="rect">
              <a:avLst/>
            </a:prstGeom>
            <a:grpFill/>
          </p:spPr>
          <p:txBody>
            <a:bodyPr wrap="square" lIns="0" tIns="0" rIns="0" bIns="0" rtlCol="0">
              <a:spAutoFit/>
            </a:bodyPr>
            <a:lstStyle/>
            <a:p>
              <a:pPr algn="ctr"/>
              <a:r>
                <a:rPr lang="en-US" sz="1400"/>
                <a:t>Ask HR</a:t>
              </a:r>
            </a:p>
          </p:txBody>
        </p:sp>
      </p:grpSp>
      <p:sp>
        <p:nvSpPr>
          <p:cNvPr id="41" name="Rectangle 40">
            <a:extLst>
              <a:ext uri="{FF2B5EF4-FFF2-40B4-BE49-F238E27FC236}">
                <a16:creationId xmlns:a16="http://schemas.microsoft.com/office/drawing/2014/main" id="{267F2098-D350-93D0-B29C-A187AE125DFD}"/>
              </a:ext>
            </a:extLst>
          </p:cNvPr>
          <p:cNvSpPr/>
          <p:nvPr/>
        </p:nvSpPr>
        <p:spPr bwMode="auto">
          <a:xfrm>
            <a:off x="1010920" y="3164968"/>
            <a:ext cx="2463800" cy="2288412"/>
          </a:xfrm>
          <a:prstGeom prst="rect">
            <a:avLst/>
          </a:prstGeom>
          <a:noFill/>
          <a:ln>
            <a:solidFill>
              <a:schemeClr val="tx1">
                <a:lumMod val="75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chemeClr val="bg1"/>
              </a:solidFill>
              <a:ea typeface="Segoe UI" pitchFamily="34" charset="0"/>
              <a:cs typeface="Segoe UI" pitchFamily="34" charset="0"/>
            </a:endParaRPr>
          </a:p>
        </p:txBody>
      </p:sp>
      <p:sp>
        <p:nvSpPr>
          <p:cNvPr id="42" name="TextBox 41">
            <a:extLst>
              <a:ext uri="{FF2B5EF4-FFF2-40B4-BE49-F238E27FC236}">
                <a16:creationId xmlns:a16="http://schemas.microsoft.com/office/drawing/2014/main" id="{A3ED3063-017A-1C05-E9C2-EDEC6A4F57C0}"/>
              </a:ext>
            </a:extLst>
          </p:cNvPr>
          <p:cNvSpPr txBox="1"/>
          <p:nvPr/>
        </p:nvSpPr>
        <p:spPr>
          <a:xfrm>
            <a:off x="1747520" y="5384130"/>
            <a:ext cx="1016000" cy="138499"/>
          </a:xfrm>
          <a:prstGeom prst="rect">
            <a:avLst/>
          </a:prstGeom>
          <a:solidFill>
            <a:schemeClr val="bg1"/>
          </a:solidFill>
        </p:spPr>
        <p:txBody>
          <a:bodyPr wrap="square" lIns="0" tIns="0" rIns="0" bIns="0" rtlCol="0">
            <a:spAutoFit/>
          </a:bodyPr>
          <a:lstStyle/>
          <a:p>
            <a:pPr algn="l"/>
            <a:r>
              <a:rPr lang="en-US" sz="900"/>
              <a:t>Rules and Policies</a:t>
            </a:r>
          </a:p>
        </p:txBody>
      </p:sp>
      <p:sp>
        <p:nvSpPr>
          <p:cNvPr id="43" name="Rectangle 42">
            <a:extLst>
              <a:ext uri="{FF2B5EF4-FFF2-40B4-BE49-F238E27FC236}">
                <a16:creationId xmlns:a16="http://schemas.microsoft.com/office/drawing/2014/main" id="{61640F33-606F-4447-18C2-86CC2E9EB0FE}"/>
              </a:ext>
            </a:extLst>
          </p:cNvPr>
          <p:cNvSpPr/>
          <p:nvPr/>
        </p:nvSpPr>
        <p:spPr bwMode="auto">
          <a:xfrm>
            <a:off x="4099560" y="3164968"/>
            <a:ext cx="2463800" cy="2288412"/>
          </a:xfrm>
          <a:prstGeom prst="rect">
            <a:avLst/>
          </a:prstGeom>
          <a:noFill/>
          <a:ln>
            <a:solidFill>
              <a:schemeClr val="tx1">
                <a:lumMod val="75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chemeClr val="bg1"/>
              </a:solidFill>
              <a:ea typeface="Segoe UI" pitchFamily="34" charset="0"/>
              <a:cs typeface="Segoe UI" pitchFamily="34" charset="0"/>
            </a:endParaRPr>
          </a:p>
        </p:txBody>
      </p:sp>
      <p:sp>
        <p:nvSpPr>
          <p:cNvPr id="44" name="TextBox 43">
            <a:extLst>
              <a:ext uri="{FF2B5EF4-FFF2-40B4-BE49-F238E27FC236}">
                <a16:creationId xmlns:a16="http://schemas.microsoft.com/office/drawing/2014/main" id="{B88356DB-58BD-D022-C3B5-6538936C9523}"/>
              </a:ext>
            </a:extLst>
          </p:cNvPr>
          <p:cNvSpPr txBox="1"/>
          <p:nvPr/>
        </p:nvSpPr>
        <p:spPr>
          <a:xfrm>
            <a:off x="4836160" y="5384130"/>
            <a:ext cx="1016000" cy="138499"/>
          </a:xfrm>
          <a:prstGeom prst="rect">
            <a:avLst/>
          </a:prstGeom>
          <a:solidFill>
            <a:schemeClr val="bg1"/>
          </a:solidFill>
        </p:spPr>
        <p:txBody>
          <a:bodyPr wrap="square" lIns="0" tIns="0" rIns="0" bIns="0" rtlCol="0">
            <a:spAutoFit/>
          </a:bodyPr>
          <a:lstStyle/>
          <a:p>
            <a:pPr algn="l"/>
            <a:r>
              <a:rPr lang="en-US" sz="900"/>
              <a:t>Rules and Policies</a:t>
            </a:r>
          </a:p>
        </p:txBody>
      </p:sp>
      <p:sp>
        <p:nvSpPr>
          <p:cNvPr id="45" name="Rectangle 44">
            <a:extLst>
              <a:ext uri="{FF2B5EF4-FFF2-40B4-BE49-F238E27FC236}">
                <a16:creationId xmlns:a16="http://schemas.microsoft.com/office/drawing/2014/main" id="{18DBE0F0-546D-3191-A5C5-C65DD3FE46D0}"/>
              </a:ext>
            </a:extLst>
          </p:cNvPr>
          <p:cNvSpPr/>
          <p:nvPr/>
        </p:nvSpPr>
        <p:spPr bwMode="auto">
          <a:xfrm>
            <a:off x="7188200" y="3164968"/>
            <a:ext cx="2463800" cy="2288412"/>
          </a:xfrm>
          <a:prstGeom prst="rect">
            <a:avLst/>
          </a:prstGeom>
          <a:noFill/>
          <a:ln>
            <a:solidFill>
              <a:schemeClr val="tx1">
                <a:lumMod val="75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chemeClr val="bg1"/>
              </a:solidFill>
              <a:ea typeface="Segoe UI" pitchFamily="34" charset="0"/>
              <a:cs typeface="Segoe UI" pitchFamily="34" charset="0"/>
            </a:endParaRPr>
          </a:p>
        </p:txBody>
      </p:sp>
      <p:sp>
        <p:nvSpPr>
          <p:cNvPr id="47" name="TextBox 46">
            <a:extLst>
              <a:ext uri="{FF2B5EF4-FFF2-40B4-BE49-F238E27FC236}">
                <a16:creationId xmlns:a16="http://schemas.microsoft.com/office/drawing/2014/main" id="{800ED1C4-FC65-A1A0-867F-472D78634821}"/>
              </a:ext>
            </a:extLst>
          </p:cNvPr>
          <p:cNvSpPr txBox="1"/>
          <p:nvPr/>
        </p:nvSpPr>
        <p:spPr>
          <a:xfrm>
            <a:off x="7940040" y="5364073"/>
            <a:ext cx="1016000" cy="138499"/>
          </a:xfrm>
          <a:prstGeom prst="rect">
            <a:avLst/>
          </a:prstGeom>
          <a:solidFill>
            <a:schemeClr val="bg1"/>
          </a:solidFill>
        </p:spPr>
        <p:txBody>
          <a:bodyPr wrap="square" lIns="0" tIns="0" rIns="0" bIns="0" rtlCol="0">
            <a:spAutoFit/>
          </a:bodyPr>
          <a:lstStyle/>
          <a:p>
            <a:pPr algn="l"/>
            <a:r>
              <a:rPr lang="en-US" sz="900"/>
              <a:t>Rules and Policies</a:t>
            </a:r>
          </a:p>
        </p:txBody>
      </p:sp>
      <p:grpSp>
        <p:nvGrpSpPr>
          <p:cNvPr id="50" name="Group 49">
            <a:extLst>
              <a:ext uri="{FF2B5EF4-FFF2-40B4-BE49-F238E27FC236}">
                <a16:creationId xmlns:a16="http://schemas.microsoft.com/office/drawing/2014/main" id="{14E11CCC-081A-B97F-16C5-1D2BDE7DC966}"/>
              </a:ext>
            </a:extLst>
          </p:cNvPr>
          <p:cNvGrpSpPr/>
          <p:nvPr/>
        </p:nvGrpSpPr>
        <p:grpSpPr>
          <a:xfrm>
            <a:off x="1082040" y="5630979"/>
            <a:ext cx="8427720" cy="369333"/>
            <a:chOff x="1082040" y="5630980"/>
            <a:chExt cx="8427720" cy="315382"/>
          </a:xfrm>
        </p:grpSpPr>
        <p:sp>
          <p:nvSpPr>
            <p:cNvPr id="48" name="Arrow: Right 47">
              <a:extLst>
                <a:ext uri="{FF2B5EF4-FFF2-40B4-BE49-F238E27FC236}">
                  <a16:creationId xmlns:a16="http://schemas.microsoft.com/office/drawing/2014/main" id="{D05EF755-F4A3-0EC2-593D-9C8C0E5F4FFE}"/>
                </a:ext>
              </a:extLst>
            </p:cNvPr>
            <p:cNvSpPr/>
            <p:nvPr/>
          </p:nvSpPr>
          <p:spPr bwMode="auto">
            <a:xfrm>
              <a:off x="1082040" y="5630980"/>
              <a:ext cx="8427720" cy="315382"/>
            </a:xfrm>
            <a:prstGeom prst="rightArrow">
              <a:avLst>
                <a:gd name="adj1" fmla="val 50000"/>
                <a:gd name="adj2" fmla="val 116928"/>
              </a:avLst>
            </a:prstGeom>
            <a:solidFill>
              <a:srgbClr val="7030A0"/>
            </a:solidFill>
            <a:ln>
              <a:no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US" sz="1200">
                <a:solidFill>
                  <a:schemeClr val="tx1"/>
                </a:solidFill>
                <a:ea typeface="Segoe UI" pitchFamily="34" charset="0"/>
                <a:cs typeface="Segoe UI" pitchFamily="34" charset="0"/>
              </a:endParaRPr>
            </a:p>
          </p:txBody>
        </p:sp>
        <p:sp>
          <p:nvSpPr>
            <p:cNvPr id="49" name="TextBox 48">
              <a:extLst>
                <a:ext uri="{FF2B5EF4-FFF2-40B4-BE49-F238E27FC236}">
                  <a16:creationId xmlns:a16="http://schemas.microsoft.com/office/drawing/2014/main" id="{74838329-6020-F7C7-3C4B-F397A9952F74}"/>
                </a:ext>
              </a:extLst>
            </p:cNvPr>
            <p:cNvSpPr txBox="1"/>
            <p:nvPr/>
          </p:nvSpPr>
          <p:spPr>
            <a:xfrm>
              <a:off x="4927600" y="5722305"/>
              <a:ext cx="736600" cy="131409"/>
            </a:xfrm>
            <a:prstGeom prst="rect">
              <a:avLst/>
            </a:prstGeom>
            <a:noFill/>
          </p:spPr>
          <p:txBody>
            <a:bodyPr wrap="square" lIns="0" tIns="0" rIns="0" bIns="0" rtlCol="0">
              <a:spAutoFit/>
            </a:bodyPr>
            <a:lstStyle/>
            <a:p>
              <a:r>
                <a:rPr lang="en-US" sz="1000"/>
                <a:t>PIPELINES</a:t>
              </a:r>
            </a:p>
          </p:txBody>
        </p:sp>
      </p:grpSp>
    </p:spTree>
    <p:extLst>
      <p:ext uri="{BB962C8B-B14F-4D97-AF65-F5344CB8AC3E}">
        <p14:creationId xmlns:p14="http://schemas.microsoft.com/office/powerpoint/2010/main" val="470221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500"/>
                                        <p:tgtEl>
                                          <p:spTgt spid="4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500"/>
                                        <p:tgtEl>
                                          <p:spTgt spid="4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fade">
                                      <p:cBhvr>
                                        <p:cTn id="28" dur="500"/>
                                        <p:tgtEl>
                                          <p:spTgt spid="42"/>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fade">
                                      <p:cBhvr>
                                        <p:cTn id="48" dur="500"/>
                                        <p:tgtEl>
                                          <p:spTgt spid="43"/>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fade">
                                      <p:cBhvr>
                                        <p:cTn id="51" dur="500"/>
                                        <p:tgtEl>
                                          <p:spTgt spid="44"/>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500"/>
                                        <p:tgtEl>
                                          <p:spTgt spid="21"/>
                                        </p:tgtEl>
                                      </p:cBhvr>
                                    </p:animEffect>
                                  </p:childTnLst>
                                </p:cTn>
                              </p:par>
                              <p:par>
                                <p:cTn id="57" presetID="10" presetClass="entr" presetSubtype="0" fill="hold" nodeType="with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500"/>
                                        <p:tgtEl>
                                          <p:spTgt spid="24"/>
                                        </p:tgtEl>
                                      </p:cBhvr>
                                    </p:animEffect>
                                  </p:childTnLst>
                                </p:cTn>
                              </p:par>
                              <p:par>
                                <p:cTn id="60" presetID="10" presetClass="entr" presetSubtype="0" fill="hold" nodeType="with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500"/>
                                        <p:tgtEl>
                                          <p:spTgt spid="27"/>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47"/>
                                        </p:tgtEl>
                                        <p:attrNameLst>
                                          <p:attrName>style.visibility</p:attrName>
                                        </p:attrNameLst>
                                      </p:cBhvr>
                                      <p:to>
                                        <p:strVal val="visible"/>
                                      </p:to>
                                    </p:set>
                                    <p:animEffect transition="in" filter="fade">
                                      <p:cBhvr>
                                        <p:cTn id="67" dur="500"/>
                                        <p:tgtEl>
                                          <p:spTgt spid="47"/>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fade">
                                      <p:cBhvr>
                                        <p:cTn id="72" dur="500"/>
                                        <p:tgtEl>
                                          <p:spTgt spid="30"/>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45"/>
                                        </p:tgtEl>
                                        <p:attrNameLst>
                                          <p:attrName>style.visibility</p:attrName>
                                        </p:attrNameLst>
                                      </p:cBhvr>
                                      <p:to>
                                        <p:strVal val="visible"/>
                                      </p:to>
                                    </p:set>
                                    <p:animEffect transition="in" filter="fade">
                                      <p:cBhvr>
                                        <p:cTn id="75" dur="500"/>
                                        <p:tgtEl>
                                          <p:spTgt spid="45"/>
                                        </p:tgtEl>
                                      </p:cBhvr>
                                    </p:animEffect>
                                  </p:childTnLst>
                                </p:cTn>
                              </p:par>
                              <p:par>
                                <p:cTn id="76" presetID="10" presetClass="entr" presetSubtype="0" fill="hold" nodeType="withEffect">
                                  <p:stCondLst>
                                    <p:cond delay="0"/>
                                  </p:stCondLst>
                                  <p:childTnLst>
                                    <p:set>
                                      <p:cBhvr>
                                        <p:cTn id="77" dur="1" fill="hold">
                                          <p:stCondLst>
                                            <p:cond delay="0"/>
                                          </p:stCondLst>
                                        </p:cTn>
                                        <p:tgtEl>
                                          <p:spTgt spid="36"/>
                                        </p:tgtEl>
                                        <p:attrNameLst>
                                          <p:attrName>style.visibility</p:attrName>
                                        </p:attrNameLst>
                                      </p:cBhvr>
                                      <p:to>
                                        <p:strVal val="visible"/>
                                      </p:to>
                                    </p:set>
                                    <p:animEffect transition="in" filter="fade">
                                      <p:cBhvr>
                                        <p:cTn id="78" dur="500"/>
                                        <p:tgtEl>
                                          <p:spTgt spid="36"/>
                                        </p:tgtEl>
                                      </p:cBhvr>
                                    </p:animEffect>
                                  </p:childTnLst>
                                </p:cTn>
                              </p:par>
                              <p:par>
                                <p:cTn id="79" presetID="10" presetClass="entr" presetSubtype="0" fill="hold" nodeType="withEffect">
                                  <p:stCondLst>
                                    <p:cond delay="0"/>
                                  </p:stCondLst>
                                  <p:childTnLst>
                                    <p:set>
                                      <p:cBhvr>
                                        <p:cTn id="80" dur="1" fill="hold">
                                          <p:stCondLst>
                                            <p:cond delay="0"/>
                                          </p:stCondLst>
                                        </p:cTn>
                                        <p:tgtEl>
                                          <p:spTgt spid="33"/>
                                        </p:tgtEl>
                                        <p:attrNameLst>
                                          <p:attrName>style.visibility</p:attrName>
                                        </p:attrNameLst>
                                      </p:cBhvr>
                                      <p:to>
                                        <p:strVal val="visible"/>
                                      </p:to>
                                    </p:set>
                                    <p:animEffect transition="in" filter="fade">
                                      <p:cBhvr>
                                        <p:cTn id="81" dur="500"/>
                                        <p:tgtEl>
                                          <p:spTgt spid="33"/>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nodeType="clickEffect">
                                  <p:stCondLst>
                                    <p:cond delay="0"/>
                                  </p:stCondLst>
                                  <p:childTnLst>
                                    <p:set>
                                      <p:cBhvr>
                                        <p:cTn id="85" dur="1" fill="hold">
                                          <p:stCondLst>
                                            <p:cond delay="0"/>
                                          </p:stCondLst>
                                        </p:cTn>
                                        <p:tgtEl>
                                          <p:spTgt spid="50"/>
                                        </p:tgtEl>
                                        <p:attrNameLst>
                                          <p:attrName>style.visibility</p:attrName>
                                        </p:attrNameLst>
                                      </p:cBhvr>
                                      <p:to>
                                        <p:strVal val="visible"/>
                                      </p:to>
                                    </p:set>
                                    <p:animEffect transition="in" filter="fade">
                                      <p:cBhvr>
                                        <p:cTn id="86" dur="500"/>
                                        <p:tgtEl>
                                          <p:spTgt spid="50"/>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grpId="0" nodeType="clickEffect">
                                  <p:stCondLst>
                                    <p:cond delay="0"/>
                                  </p:stCondLst>
                                  <p:childTnLst>
                                    <p:set>
                                      <p:cBhvr>
                                        <p:cTn id="90" dur="1" fill="hold">
                                          <p:stCondLst>
                                            <p:cond delay="0"/>
                                          </p:stCondLst>
                                        </p:cTn>
                                        <p:tgtEl>
                                          <p:spTgt spid="5"/>
                                        </p:tgtEl>
                                        <p:attrNameLst>
                                          <p:attrName>style.visibility</p:attrName>
                                        </p:attrNameLst>
                                      </p:cBhvr>
                                      <p:to>
                                        <p:strVal val="visible"/>
                                      </p:to>
                                    </p:set>
                                    <p:animEffect transition="in" filter="fade">
                                      <p:cBhvr>
                                        <p:cTn id="91" dur="500"/>
                                        <p:tgtEl>
                                          <p:spTgt spid="5"/>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6"/>
                                        </p:tgtEl>
                                        <p:attrNameLst>
                                          <p:attrName>style.visibility</p:attrName>
                                        </p:attrNameLst>
                                      </p:cBhvr>
                                      <p:to>
                                        <p:strVal val="visible"/>
                                      </p:to>
                                    </p:set>
                                    <p:animEffect transition="in" filter="fade">
                                      <p:cBhvr>
                                        <p:cTn id="94" dur="500"/>
                                        <p:tgtEl>
                                          <p:spTgt spid="6"/>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7"/>
                                        </p:tgtEl>
                                        <p:attrNameLst>
                                          <p:attrName>style.visibility</p:attrName>
                                        </p:attrNameLst>
                                      </p:cBhvr>
                                      <p:to>
                                        <p:strVal val="visible"/>
                                      </p:to>
                                    </p:set>
                                    <p:animEffect transition="in" filter="fade">
                                      <p:cBhvr>
                                        <p:cTn id="9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5" grpId="0"/>
      <p:bldP spid="6" grpId="0"/>
      <p:bldP spid="8" grpId="0"/>
      <p:bldP spid="9" grpId="0"/>
      <p:bldP spid="40" grpId="0"/>
      <p:bldP spid="7" grpId="0"/>
      <p:bldP spid="41" grpId="0" animBg="1"/>
      <p:bldP spid="42" grpId="0" animBg="1"/>
      <p:bldP spid="43" grpId="0" animBg="1"/>
      <p:bldP spid="44" grpId="0" animBg="1"/>
      <p:bldP spid="45" grpId="0" animBg="1"/>
      <p:bldP spid="4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D865F0-6387-D6AA-A1E4-8AC8F2960689}"/>
              </a:ext>
            </a:extLst>
          </p:cNvPr>
          <p:cNvSpPr>
            <a:spLocks noGrp="1"/>
          </p:cNvSpPr>
          <p:nvPr>
            <p:ph type="title"/>
          </p:nvPr>
        </p:nvSpPr>
        <p:spPr>
          <a:xfrm>
            <a:off x="588264" y="3152001"/>
            <a:ext cx="4127692" cy="553998"/>
          </a:xfrm>
        </p:spPr>
        <p:txBody>
          <a:bodyPr/>
          <a:lstStyle/>
          <a:p>
            <a:r>
              <a:rPr lang="en-US"/>
              <a:t>Demo </a:t>
            </a:r>
            <a:r>
              <a:rPr lang="en-US">
                <a:sym typeface="Wingdings" panose="05000000000000000000" pitchFamily="2" charset="2"/>
              </a:rPr>
              <a:t></a:t>
            </a:r>
            <a:endParaRPr lang="en-US"/>
          </a:p>
        </p:txBody>
      </p:sp>
    </p:spTree>
    <p:extLst>
      <p:ext uri="{BB962C8B-B14F-4D97-AF65-F5344CB8AC3E}">
        <p14:creationId xmlns:p14="http://schemas.microsoft.com/office/powerpoint/2010/main" val="2067375163"/>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A23EA4-FD79-790F-FDFC-0C91B8CE457C}"/>
              </a:ext>
            </a:extLst>
          </p:cNvPr>
          <p:cNvSpPr>
            <a:spLocks noGrp="1"/>
          </p:cNvSpPr>
          <p:nvPr>
            <p:ph type="title"/>
          </p:nvPr>
        </p:nvSpPr>
        <p:spPr/>
        <p:txBody>
          <a:bodyPr/>
          <a:lstStyle/>
          <a:p>
            <a:r>
              <a:rPr lang="en-US"/>
              <a:t>Multi Rule - Environment Routing – New!!!</a:t>
            </a:r>
          </a:p>
        </p:txBody>
      </p:sp>
      <p:pic>
        <p:nvPicPr>
          <p:cNvPr id="2050" name="Picture 2" descr="No alternative text description for this image">
            <a:extLst>
              <a:ext uri="{FF2B5EF4-FFF2-40B4-BE49-F238E27FC236}">
                <a16:creationId xmlns:a16="http://schemas.microsoft.com/office/drawing/2014/main" id="{125195F9-6FA9-A3F3-0E0A-1CBFFE13C0B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48669" y="1493098"/>
            <a:ext cx="4559631" cy="424208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71964BD8-C09E-EE57-CD7E-8EE309498062}"/>
              </a:ext>
            </a:extLst>
          </p:cNvPr>
          <p:cNvSpPr txBox="1"/>
          <p:nvPr/>
        </p:nvSpPr>
        <p:spPr>
          <a:xfrm>
            <a:off x="693398" y="1706217"/>
            <a:ext cx="5146615" cy="1538883"/>
          </a:xfrm>
          <a:prstGeom prst="rect">
            <a:avLst/>
          </a:prstGeom>
          <a:noFill/>
        </p:spPr>
        <p:txBody>
          <a:bodyPr wrap="square" lIns="0" tIns="0" rIns="0" bIns="0" rtlCol="0">
            <a:spAutoFit/>
          </a:bodyPr>
          <a:lstStyle/>
          <a:p>
            <a:pPr marL="342900" indent="-342900" algn="l">
              <a:buFont typeface="Arial" panose="020B0604020202020204" pitchFamily="34" charset="0"/>
              <a:buChar char="•"/>
            </a:pPr>
            <a:r>
              <a:rPr lang="en-US" sz="2000"/>
              <a:t>Advanced Governance control to route makers based on Security Group Membership and Priority</a:t>
            </a:r>
          </a:p>
          <a:p>
            <a:pPr marL="342900" indent="-342900" algn="l">
              <a:buFont typeface="Arial" panose="020B0604020202020204" pitchFamily="34" charset="0"/>
              <a:buChar char="•"/>
            </a:pPr>
            <a:r>
              <a:rPr lang="en-US" sz="2000"/>
              <a:t>Consistently enforce policy using Environment Groups across makers</a:t>
            </a:r>
          </a:p>
        </p:txBody>
      </p:sp>
    </p:spTree>
    <p:extLst>
      <p:ext uri="{BB962C8B-B14F-4D97-AF65-F5344CB8AC3E}">
        <p14:creationId xmlns:p14="http://schemas.microsoft.com/office/powerpoint/2010/main" val="2166951335"/>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E15AE0-A248-C1EB-1EDE-B9AAB097ADFF}"/>
              </a:ext>
            </a:extLst>
          </p:cNvPr>
          <p:cNvSpPr>
            <a:spLocks noGrp="1"/>
          </p:cNvSpPr>
          <p:nvPr>
            <p:ph type="title"/>
          </p:nvPr>
        </p:nvSpPr>
        <p:spPr/>
        <p:txBody>
          <a:bodyPr/>
          <a:lstStyle/>
          <a:p>
            <a:r>
              <a:rPr lang="en-US"/>
              <a:t>DEMO!!!</a:t>
            </a:r>
          </a:p>
        </p:txBody>
      </p:sp>
      <p:pic>
        <p:nvPicPr>
          <p:cNvPr id="4" name="Picture 3">
            <a:extLst>
              <a:ext uri="{FF2B5EF4-FFF2-40B4-BE49-F238E27FC236}">
                <a16:creationId xmlns:a16="http://schemas.microsoft.com/office/drawing/2014/main" id="{398B9D8D-FB52-ADA8-F33C-4BB928A7175B}"/>
              </a:ext>
            </a:extLst>
          </p:cNvPr>
          <p:cNvPicPr>
            <a:picLocks noChangeAspect="1"/>
          </p:cNvPicPr>
          <p:nvPr/>
        </p:nvPicPr>
        <p:blipFill>
          <a:blip r:embed="rId3"/>
          <a:stretch>
            <a:fillRect/>
          </a:stretch>
        </p:blipFill>
        <p:spPr>
          <a:xfrm>
            <a:off x="0" y="393167"/>
            <a:ext cx="12192000" cy="6071665"/>
          </a:xfrm>
          <a:prstGeom prst="rect">
            <a:avLst/>
          </a:prstGeom>
        </p:spPr>
      </p:pic>
    </p:spTree>
    <p:extLst>
      <p:ext uri="{BB962C8B-B14F-4D97-AF65-F5344CB8AC3E}">
        <p14:creationId xmlns:p14="http://schemas.microsoft.com/office/powerpoint/2010/main" val="2644848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6950BFC3-D8DA-4A85-94F7-54DA5524770B}">
      <p188:commentRel xmlns:p188="http://schemas.microsoft.com/office/powerpoint/2018/8/main" r:id="rId2"/>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C4893DEC-02FE-F959-A41B-650150FC18C8}"/>
              </a:ext>
            </a:extLst>
          </p:cNvPr>
          <p:cNvSpPr txBox="1">
            <a:spLocks/>
          </p:cNvSpPr>
          <p:nvPr/>
        </p:nvSpPr>
        <p:spPr>
          <a:xfrm>
            <a:off x="586740" y="773458"/>
            <a:ext cx="11018520" cy="1107996"/>
          </a:xfrm>
          <a:prstGeom prst="rect">
            <a:avLst/>
          </a:prstGeom>
        </p:spPr>
        <p:txBody>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r>
              <a:rPr lang="en-US" b="1">
                <a:latin typeface="Segoe UI" panose="020B0502040204020203" pitchFamily="34" charset="0"/>
              </a:rPr>
              <a:t>Meeting Guidelines</a:t>
            </a:r>
            <a:br>
              <a:rPr lang="en-US" b="1">
                <a:latin typeface="Segoe UI" panose="020B0502040204020203" pitchFamily="34" charset="0"/>
              </a:rPr>
            </a:br>
            <a:endParaRPr lang="en-US" b="1">
              <a:latin typeface="Segoe UI" panose="020B0502040204020203" pitchFamily="34" charset="0"/>
            </a:endParaRPr>
          </a:p>
        </p:txBody>
      </p:sp>
      <p:sp>
        <p:nvSpPr>
          <p:cNvPr id="3" name="TextBox 2">
            <a:extLst>
              <a:ext uri="{FF2B5EF4-FFF2-40B4-BE49-F238E27FC236}">
                <a16:creationId xmlns:a16="http://schemas.microsoft.com/office/drawing/2014/main" id="{B1AB46D2-1866-3798-3714-40C40EA93A6C}"/>
              </a:ext>
            </a:extLst>
          </p:cNvPr>
          <p:cNvSpPr txBox="1"/>
          <p:nvPr/>
        </p:nvSpPr>
        <p:spPr>
          <a:xfrm>
            <a:off x="586740" y="1409014"/>
            <a:ext cx="9783387" cy="5005153"/>
          </a:xfrm>
          <a:prstGeom prst="rect">
            <a:avLst/>
          </a:prstGeom>
          <a:noFill/>
        </p:spPr>
        <p:txBody>
          <a:bodyPr wrap="square" lIns="91440" tIns="45720" rIns="91440" bIns="45720" anchor="t">
            <a:spAutoFit/>
          </a:bodyPr>
          <a:lstStyle/>
          <a:p>
            <a:pPr marL="285750" marR="0" lvl="0" indent="-285750" algn="l" defTabSz="914367"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a:ln>
                  <a:noFill/>
                </a:ln>
                <a:solidFill>
                  <a:srgbClr val="FFFFFF"/>
                </a:solidFill>
                <a:effectLst/>
                <a:uLnTx/>
                <a:uFillTx/>
                <a:latin typeface="Segoe Sans Display"/>
                <a:ea typeface="+mn-ea"/>
                <a:cs typeface="+mn-cs"/>
              </a:rPr>
              <a:t>Meeting will be recorded and shared </a:t>
            </a:r>
            <a:r>
              <a:rPr lang="en-US" sz="2400">
                <a:solidFill>
                  <a:srgbClr val="FFFFFF"/>
                </a:solidFill>
                <a:latin typeface="Segoe Sans Display"/>
              </a:rPr>
              <a:t>within a week on </a:t>
            </a:r>
            <a:r>
              <a:rPr lang="en-US" sz="2400">
                <a:hlinkClick r:id="rId3">
                  <a:extLst>
                    <a:ext uri="{A12FA001-AC4F-418D-AE19-62706E023703}">
                      <ahyp:hlinkClr xmlns:ahyp="http://schemas.microsoft.com/office/drawing/2018/hyperlinkcolor" val="tx"/>
                    </a:ext>
                  </a:extLst>
                </a:hlinkClick>
              </a:rPr>
              <a:t>aka.ms/PowerCAT/</a:t>
            </a:r>
            <a:r>
              <a:rPr lang="en-US" sz="2400" err="1">
                <a:hlinkClick r:id="rId3">
                  <a:extLst>
                    <a:ext uri="{A12FA001-AC4F-418D-AE19-62706E023703}">
                      <ahyp:hlinkClr xmlns:ahyp="http://schemas.microsoft.com/office/drawing/2018/hyperlinkcolor" val="tx"/>
                    </a:ext>
                  </a:extLst>
                </a:hlinkClick>
              </a:rPr>
              <a:t>AiWebinars</a:t>
            </a:r>
            <a:endParaRPr lang="en-US" sz="2400">
              <a:cs typeface="Segoe Sans Display"/>
            </a:endParaRPr>
          </a:p>
          <a:p>
            <a:pPr marL="285750" indent="-285750" defTabSz="914367">
              <a:lnSpc>
                <a:spcPct val="150000"/>
              </a:lnSpc>
              <a:buFont typeface="Arial" panose="020B0604020202020204" pitchFamily="34" charset="0"/>
              <a:buChar char="•"/>
              <a:defRPr/>
            </a:pPr>
            <a:r>
              <a:rPr lang="en-US" sz="2400">
                <a:latin typeface="Segoe Sans Display"/>
              </a:rPr>
              <a:t>The session is open to everyone. Please do not discuss any sensitive topics to your organization or Microsoft NDA content.</a:t>
            </a:r>
            <a:endParaRPr lang="en-US" sz="2400">
              <a:latin typeface="Segoe Sans Display"/>
              <a:cs typeface="Segoe Sans Display"/>
            </a:endParaRPr>
          </a:p>
          <a:p>
            <a:pPr marL="285750" marR="0" lvl="0" indent="-285750" algn="l" defTabSz="914367"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sz="2400">
                <a:latin typeface="Segoe Sans Display"/>
              </a:rPr>
              <a:t>We will ask for your input, raise your hand to share and we will call on you.</a:t>
            </a:r>
            <a:endParaRPr lang="en-US" sz="2400" b="0" i="0" u="none" strike="noStrike" kern="1200" cap="none" spc="0" normalizeH="0" baseline="0" noProof="0">
              <a:ln>
                <a:noFill/>
              </a:ln>
              <a:effectLst/>
              <a:uLnTx/>
              <a:uFillTx/>
              <a:latin typeface="Segoe Sans Display"/>
              <a:cs typeface="Segoe Sans Display"/>
            </a:endParaRPr>
          </a:p>
          <a:p>
            <a:pPr marL="285750" indent="-285750">
              <a:lnSpc>
                <a:spcPct val="150000"/>
              </a:lnSpc>
              <a:buFont typeface="Arial" panose="020B0604020202020204" pitchFamily="34" charset="0"/>
              <a:buChar char="•"/>
              <a:defRPr/>
            </a:pPr>
            <a:r>
              <a:rPr lang="en-US" sz="2400">
                <a:solidFill>
                  <a:srgbClr val="FFFFFF"/>
                </a:solidFill>
                <a:latin typeface="Segoe Sans Display"/>
                <a:cs typeface="Segoe Sans Display"/>
              </a:rPr>
              <a:t>Post any session-related questions </a:t>
            </a:r>
            <a:r>
              <a:rPr kumimoji="0" lang="en-US" sz="2400" b="0" i="0" u="none" strike="noStrike" kern="1200" cap="none" spc="0" normalizeH="0" baseline="0" noProof="0">
                <a:ln>
                  <a:noFill/>
                </a:ln>
                <a:solidFill>
                  <a:srgbClr val="FFFFFF"/>
                </a:solidFill>
                <a:effectLst/>
                <a:uLnTx/>
                <a:uFillTx/>
                <a:latin typeface="Segoe Sans Display"/>
                <a:ea typeface="+mn-ea"/>
                <a:cs typeface="Segoe Sans Display"/>
              </a:rPr>
              <a:t>in the AMA tool</a:t>
            </a:r>
            <a:endParaRPr lang="en-US" sz="2400">
              <a:solidFill>
                <a:srgbClr val="FFFFFF"/>
              </a:solidFill>
              <a:latin typeface="Segoe Sans Display"/>
            </a:endParaRPr>
          </a:p>
          <a:p>
            <a:pPr marL="285750" marR="0" lvl="0" indent="-285750" algn="l" defTabSz="914367"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a:ln>
                  <a:noFill/>
                </a:ln>
                <a:solidFill>
                  <a:srgbClr val="FFFFFF"/>
                </a:solidFill>
                <a:effectLst/>
                <a:uLnTx/>
                <a:uFillTx/>
                <a:latin typeface="Segoe Sans Display"/>
                <a:ea typeface="+mn-ea"/>
                <a:cs typeface="+mn-cs"/>
              </a:rPr>
              <a:t>Please be respectful of others</a:t>
            </a:r>
            <a:endParaRPr kumimoji="0" lang="en-US" sz="2400" b="0" i="0" u="none" strike="noStrike" kern="1200" cap="none" spc="0" normalizeH="0" baseline="0" noProof="0">
              <a:ln>
                <a:noFill/>
              </a:ln>
              <a:solidFill>
                <a:srgbClr val="FFFFFF"/>
              </a:solidFill>
              <a:effectLst/>
              <a:uLnTx/>
              <a:uFillTx/>
              <a:latin typeface="Segoe Sans Display"/>
              <a:ea typeface="+mn-ea"/>
              <a:cs typeface="Segoe Sans Display"/>
            </a:endParaRPr>
          </a:p>
          <a:p>
            <a:pPr marL="285750" marR="0" lvl="0" indent="-285750" algn="l" defTabSz="914367"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a:ln>
                  <a:noFill/>
                </a:ln>
                <a:solidFill>
                  <a:srgbClr val="FFFFFF"/>
                </a:solidFill>
                <a:effectLst/>
                <a:uLnTx/>
                <a:uFillTx/>
                <a:latin typeface="Segoe Sans Display"/>
                <a:ea typeface="+mn-ea"/>
                <a:cs typeface="+mn-cs"/>
              </a:rPr>
              <a:t>Have fun!</a:t>
            </a:r>
            <a:endParaRPr kumimoji="0" lang="en-US" sz="2000" b="0" i="0" u="none" strike="noStrike" kern="1200" cap="none" spc="0" normalizeH="0" baseline="0" noProof="0">
              <a:ln>
                <a:noFill/>
              </a:ln>
              <a:solidFill>
                <a:srgbClr val="FFFFFF"/>
              </a:solidFill>
              <a:effectLst/>
              <a:uLnTx/>
              <a:uFillTx/>
              <a:latin typeface="Segoe Sans Display"/>
              <a:ea typeface="+mn-ea"/>
              <a:cs typeface="+mn-cs"/>
            </a:endParaRPr>
          </a:p>
        </p:txBody>
      </p:sp>
    </p:spTree>
    <p:extLst>
      <p:ext uri="{BB962C8B-B14F-4D97-AF65-F5344CB8AC3E}">
        <p14:creationId xmlns:p14="http://schemas.microsoft.com/office/powerpoint/2010/main" val="3478031621"/>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m3d="http://schemas.microsoft.com/office/drawing/2017/model3d" Requires="am3d">
          <p:graphicFrame>
            <p:nvGraphicFramePr>
              <p:cNvPr id="2" name="3D Model 1" descr="Links">
                <a:extLst>
                  <a:ext uri="{FF2B5EF4-FFF2-40B4-BE49-F238E27FC236}">
                    <a16:creationId xmlns:a16="http://schemas.microsoft.com/office/drawing/2014/main" id="{83A84DA0-FA87-DF8F-0709-91A185D908A0}"/>
                  </a:ext>
                </a:extLst>
              </p:cNvPr>
              <p:cNvGraphicFramePr>
                <a:graphicFrameLocks noChangeAspect="1"/>
              </p:cNvGraphicFramePr>
              <p:nvPr/>
            </p:nvGraphicFramePr>
            <p:xfrm>
              <a:off x="449502" y="1765757"/>
              <a:ext cx="6388615" cy="4827619"/>
            </p:xfrm>
            <a:graphic>
              <a:graphicData uri="http://schemas.microsoft.com/office/drawing/2017/model3d">
                <am3d:model3d r:embed="rId3">
                  <am3d:spPr>
                    <a:xfrm>
                      <a:off x="0" y="0"/>
                      <a:ext cx="6388615" cy="4827619"/>
                    </a:xfrm>
                    <a:prstGeom prst="rect">
                      <a:avLst/>
                    </a:prstGeom>
                  </am3d:spPr>
                  <am3d:camera>
                    <am3d:pos x="0" y="0" z="61191839"/>
                    <am3d:up dx="0" dy="36000000" dz="0"/>
                    <am3d:lookAt x="0" y="0" z="0"/>
                    <am3d:perspective fov="2700000"/>
                  </am3d:camera>
                  <am3d:trans>
                    <am3d:meterPerModelUnit n="115759" d="1000000"/>
                    <am3d:preTrans dx="-1415555" dy="-7334695" dz="-4315675"/>
                    <am3d:scale>
                      <am3d:sx n="1000000" d="1000000"/>
                      <am3d:sy n="1000000" d="1000000"/>
                      <am3d:sz n="1000000" d="1000000"/>
                    </am3d:scale>
                    <am3d:rot/>
                    <am3d:postTrans dx="0" dy="0" dz="0"/>
                  </am3d:trans>
                  <am3d:raster rName="Office3DRenderer" rVer="16.0.8326">
                    <am3d:blip r:embed="rId4"/>
                  </am3d:raster>
                  <am3d:extLst>
                    <a:ext uri="{9A65AA19-BECB-4387-8358-8AD5134E1D82}">
                      <a3danim:embedAnim xmlns:a3danim="http://schemas.microsoft.com/office/drawing/2018/animation/model3d" animId="5">
                        <a3danim:animPr length="4800" count="indefinite"/>
                      </a3danim:embedAnim>
                    </a:ext>
                    <a:ext uri="{E9DE012E-A134-456F-84FE-255F9AAD75C6}">
                      <a3danim:posterFrame xmlns:a3danim="http://schemas.microsoft.com/office/drawing/2018/animation/model3d" animId="5"/>
                    </a:ext>
                  </am3d:extLst>
                  <am3d:objViewport viewportSz="11775457"/>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2" name="3D Model 1" descr="Links">
                <a:extLst>
                  <a:ext uri="{FF2B5EF4-FFF2-40B4-BE49-F238E27FC236}">
                    <a16:creationId xmlns:a16="http://schemas.microsoft.com/office/drawing/2014/main" id="{83A84DA0-FA87-DF8F-0709-91A185D908A0}"/>
                  </a:ext>
                </a:extLst>
              </p:cNvPr>
              <p:cNvPicPr>
                <a:picLocks noGrp="1" noRot="1" noChangeAspect="1" noMove="1" noResize="1" noEditPoints="1" noAdjustHandles="1" noChangeArrowheads="1" noChangeShapeType="1" noCrop="1"/>
              </p:cNvPicPr>
              <p:nvPr/>
            </p:nvPicPr>
            <p:blipFill>
              <a:blip r:embed="rId4"/>
              <a:stretch>
                <a:fillRect/>
              </a:stretch>
            </p:blipFill>
            <p:spPr>
              <a:xfrm>
                <a:off x="449502" y="1765757"/>
                <a:ext cx="6388615" cy="4827619"/>
              </a:xfrm>
              <a:prstGeom prst="rect">
                <a:avLst/>
              </a:prstGeom>
            </p:spPr>
          </p:pic>
        </mc:Fallback>
      </mc:AlternateContent>
      <p:sp>
        <p:nvSpPr>
          <p:cNvPr id="4" name="Title 3">
            <a:extLst>
              <a:ext uri="{FF2B5EF4-FFF2-40B4-BE49-F238E27FC236}">
                <a16:creationId xmlns:a16="http://schemas.microsoft.com/office/drawing/2014/main" id="{CDD70888-6DC2-3C0D-8B61-8DDCD8DEE89D}"/>
              </a:ext>
            </a:extLst>
          </p:cNvPr>
          <p:cNvSpPr>
            <a:spLocks noGrp="1"/>
          </p:cNvSpPr>
          <p:nvPr>
            <p:ph type="title"/>
          </p:nvPr>
        </p:nvSpPr>
        <p:spPr>
          <a:xfrm>
            <a:off x="588263" y="457200"/>
            <a:ext cx="11018520" cy="553998"/>
          </a:xfrm>
        </p:spPr>
        <p:txBody>
          <a:bodyPr/>
          <a:lstStyle/>
          <a:p>
            <a:r>
              <a:rPr lang="en-US">
                <a:cs typeface="Segoe UI"/>
              </a:rPr>
              <a:t>Before we get to Q&amp;A, please provide your feedback</a:t>
            </a:r>
            <a:endParaRPr lang="en-US"/>
          </a:p>
        </p:txBody>
      </p:sp>
      <p:sp>
        <p:nvSpPr>
          <p:cNvPr id="5" name="Content Placeholder 4">
            <a:extLst>
              <a:ext uri="{FF2B5EF4-FFF2-40B4-BE49-F238E27FC236}">
                <a16:creationId xmlns:a16="http://schemas.microsoft.com/office/drawing/2014/main" id="{3F73E9E9-AB03-3C5C-CF2E-A54D21CDA3B3}"/>
              </a:ext>
            </a:extLst>
          </p:cNvPr>
          <p:cNvSpPr>
            <a:spLocks noGrp="1"/>
          </p:cNvSpPr>
          <p:nvPr>
            <p:ph idx="1"/>
          </p:nvPr>
        </p:nvSpPr>
        <p:spPr>
          <a:xfrm>
            <a:off x="838200" y="1593712"/>
            <a:ext cx="6388615" cy="430887"/>
          </a:xfrm>
        </p:spPr>
        <p:txBody>
          <a:bodyPr vert="horz" wrap="square" lIns="0" tIns="0" rIns="0" bIns="0" rtlCol="0" anchor="t">
            <a:spAutoFit/>
          </a:bodyPr>
          <a:lstStyle/>
          <a:p>
            <a:pPr marL="0" indent="0">
              <a:buNone/>
            </a:pPr>
            <a:r>
              <a:rPr lang="en-US">
                <a:hlinkClick r:id="rId5">
                  <a:extLst>
                    <a:ext uri="{A12FA001-AC4F-418D-AE19-62706E023703}">
                      <ahyp:hlinkClr xmlns:ahyp="http://schemas.microsoft.com/office/drawing/2018/hyperlinkcolor" val="tx"/>
                    </a:ext>
                  </a:extLst>
                </a:hlinkClick>
              </a:rPr>
              <a:t>aka.ms/AIWebinars/Feedback</a:t>
            </a:r>
            <a:endParaRPr lang="en-US">
              <a:hlinkClick r:id="rId6">
                <a:extLst>
                  <a:ext uri="{A12FA001-AC4F-418D-AE19-62706E023703}">
                    <ahyp:hlinkClr xmlns:ahyp="http://schemas.microsoft.com/office/drawing/2018/hyperlinkcolor" val="tx"/>
                  </a:ext>
                </a:extLst>
              </a:hlinkClick>
            </a:endParaRPr>
          </a:p>
        </p:txBody>
      </p:sp>
      <p:pic>
        <p:nvPicPr>
          <p:cNvPr id="6" name="Picture 5">
            <a:extLst>
              <a:ext uri="{FF2B5EF4-FFF2-40B4-BE49-F238E27FC236}">
                <a16:creationId xmlns:a16="http://schemas.microsoft.com/office/drawing/2014/main" id="{AFABCA6A-05EB-EBF0-6927-0D04B1424DE2}"/>
              </a:ext>
            </a:extLst>
          </p:cNvPr>
          <p:cNvPicPr>
            <a:picLocks noChangeAspect="1"/>
          </p:cNvPicPr>
          <p:nvPr/>
        </p:nvPicPr>
        <p:blipFill>
          <a:blip r:embed="rId7"/>
          <a:stretch>
            <a:fillRect/>
          </a:stretch>
        </p:blipFill>
        <p:spPr>
          <a:xfrm>
            <a:off x="8102279" y="2367611"/>
            <a:ext cx="2970386" cy="2941263"/>
          </a:xfrm>
          <a:prstGeom prst="rect">
            <a:avLst/>
          </a:prstGeom>
        </p:spPr>
      </p:pic>
    </p:spTree>
    <p:extLst>
      <p:ext uri="{BB962C8B-B14F-4D97-AF65-F5344CB8AC3E}">
        <p14:creationId xmlns:p14="http://schemas.microsoft.com/office/powerpoint/2010/main" val="1205015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5" presetClass="emph" presetSubtype="1" repeatCount="2000" fill="hold" nodeType="withEffect">
                                  <p:stCondLst>
                                    <p:cond delay="0"/>
                                  </p:stCondLst>
                                  <p:childTnLst>
                                    <p:anim calcmode="lin" valueType="num">
                                      <p:cBhvr>
                                        <p:cTn id="6" dur="4800" fill="hold"/>
                                        <p:tgtEl>
                                          <p:spTgt spid="2"/>
                                        </p:tgtEl>
                                        <p:attrNameLst>
                                          <p:attrName>embedded6</p:attrName>
                                        </p:attrNameLst>
                                      </p:cBhvr>
                                      <p:tavLst>
                                        <p:tav tm="0">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B14CB5-D85A-1A41-2455-902312A79BD8}"/>
            </a:ext>
          </a:extLst>
        </p:cNvPr>
        <p:cNvGrpSpPr/>
        <p:nvPr/>
      </p:nvGrpSpPr>
      <p:grpSpPr>
        <a:xfrm>
          <a:off x="0" y="0"/>
          <a:ext cx="0" cy="0"/>
          <a:chOff x="0" y="0"/>
          <a:chExt cx="0" cy="0"/>
        </a:xfrm>
      </p:grpSpPr>
      <p:pic>
        <p:nvPicPr>
          <p:cNvPr id="2" name="Picture 1" descr="A diagram of agents&#10;&#10;AI-generated content may be incorrect.">
            <a:extLst>
              <a:ext uri="{FF2B5EF4-FFF2-40B4-BE49-F238E27FC236}">
                <a16:creationId xmlns:a16="http://schemas.microsoft.com/office/drawing/2014/main" id="{A0106B21-5023-65AE-D3B1-93DF8A3AE292}"/>
              </a:ext>
            </a:extLst>
          </p:cNvPr>
          <p:cNvPicPr>
            <a:picLocks noChangeAspect="1"/>
          </p:cNvPicPr>
          <p:nvPr/>
        </p:nvPicPr>
        <p:blipFill>
          <a:blip r:embed="rId2"/>
          <a:stretch>
            <a:fillRect/>
          </a:stretch>
        </p:blipFill>
        <p:spPr>
          <a:xfrm>
            <a:off x="287836" y="951157"/>
            <a:ext cx="3248525" cy="1866568"/>
          </a:xfrm>
          <a:prstGeom prst="rect">
            <a:avLst/>
          </a:prstGeom>
        </p:spPr>
      </p:pic>
      <p:sp>
        <p:nvSpPr>
          <p:cNvPr id="5" name="Rectangle 4">
            <a:extLst>
              <a:ext uri="{FF2B5EF4-FFF2-40B4-BE49-F238E27FC236}">
                <a16:creationId xmlns:a16="http://schemas.microsoft.com/office/drawing/2014/main" id="{659F5FE8-1DA6-8938-9F83-2CC6CAA14913}"/>
              </a:ext>
            </a:extLst>
          </p:cNvPr>
          <p:cNvSpPr/>
          <p:nvPr/>
        </p:nvSpPr>
        <p:spPr bwMode="auto">
          <a:xfrm>
            <a:off x="6671574" y="2240352"/>
            <a:ext cx="5016500" cy="891342"/>
          </a:xfrm>
          <a:prstGeom prst="rect">
            <a:avLst/>
          </a:prstGeom>
          <a:solidFill>
            <a:schemeClr val="bg2">
              <a:lumMod val="50000"/>
              <a:alpha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000000"/>
              </a:solidFill>
              <a:ea typeface="Segoe UI" pitchFamily="34" charset="0"/>
              <a:cs typeface="Segoe UI" pitchFamily="34" charset="0"/>
            </a:endParaRPr>
          </a:p>
        </p:txBody>
      </p:sp>
      <p:sp>
        <p:nvSpPr>
          <p:cNvPr id="7" name="Rectangle 6">
            <a:extLst>
              <a:ext uri="{FF2B5EF4-FFF2-40B4-BE49-F238E27FC236}">
                <a16:creationId xmlns:a16="http://schemas.microsoft.com/office/drawing/2014/main" id="{A08D7D61-2BD7-3B6A-B367-F3766BE6F608}"/>
              </a:ext>
            </a:extLst>
          </p:cNvPr>
          <p:cNvSpPr/>
          <p:nvPr/>
        </p:nvSpPr>
        <p:spPr bwMode="auto">
          <a:xfrm>
            <a:off x="6654905" y="3214398"/>
            <a:ext cx="5016500" cy="723116"/>
          </a:xfrm>
          <a:prstGeom prst="rect">
            <a:avLst/>
          </a:prstGeom>
          <a:solidFill>
            <a:schemeClr val="bg2">
              <a:lumMod val="50000"/>
              <a:alpha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000000"/>
              </a:solidFill>
              <a:ea typeface="Segoe UI" pitchFamily="34" charset="0"/>
              <a:cs typeface="Segoe UI" pitchFamily="34" charset="0"/>
            </a:endParaRPr>
          </a:p>
        </p:txBody>
      </p:sp>
      <p:sp>
        <p:nvSpPr>
          <p:cNvPr id="8" name="Rectangle 7">
            <a:extLst>
              <a:ext uri="{FF2B5EF4-FFF2-40B4-BE49-F238E27FC236}">
                <a16:creationId xmlns:a16="http://schemas.microsoft.com/office/drawing/2014/main" id="{CD65E872-B5F1-3D5F-85B3-F3E230957D38}"/>
              </a:ext>
            </a:extLst>
          </p:cNvPr>
          <p:cNvSpPr/>
          <p:nvPr/>
        </p:nvSpPr>
        <p:spPr bwMode="auto">
          <a:xfrm>
            <a:off x="6671574" y="4020219"/>
            <a:ext cx="5016500" cy="737073"/>
          </a:xfrm>
          <a:prstGeom prst="rect">
            <a:avLst/>
          </a:prstGeom>
          <a:solidFill>
            <a:schemeClr val="bg2">
              <a:lumMod val="50000"/>
              <a:alpha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000000"/>
              </a:solidFill>
              <a:ea typeface="Segoe UI" pitchFamily="34" charset="0"/>
              <a:cs typeface="Segoe UI" pitchFamily="34" charset="0"/>
            </a:endParaRPr>
          </a:p>
        </p:txBody>
      </p:sp>
      <p:sp>
        <p:nvSpPr>
          <p:cNvPr id="9" name="Rectangle 8">
            <a:extLst>
              <a:ext uri="{FF2B5EF4-FFF2-40B4-BE49-F238E27FC236}">
                <a16:creationId xmlns:a16="http://schemas.microsoft.com/office/drawing/2014/main" id="{A03FBE74-BE31-755D-E262-D5A1E2F760AC}"/>
              </a:ext>
            </a:extLst>
          </p:cNvPr>
          <p:cNvSpPr/>
          <p:nvPr/>
        </p:nvSpPr>
        <p:spPr bwMode="auto">
          <a:xfrm>
            <a:off x="6671574" y="1098909"/>
            <a:ext cx="5016500" cy="1080087"/>
          </a:xfrm>
          <a:prstGeom prst="rect">
            <a:avLst/>
          </a:prstGeom>
          <a:solidFill>
            <a:schemeClr val="bg2">
              <a:lumMod val="50000"/>
              <a:alpha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000000"/>
              </a:solidFill>
              <a:ea typeface="Segoe UI" pitchFamily="34" charset="0"/>
              <a:cs typeface="Segoe UI" pitchFamily="34" charset="0"/>
            </a:endParaRPr>
          </a:p>
        </p:txBody>
      </p:sp>
      <p:sp>
        <p:nvSpPr>
          <p:cNvPr id="10" name="Rectangle 9">
            <a:extLst>
              <a:ext uri="{FF2B5EF4-FFF2-40B4-BE49-F238E27FC236}">
                <a16:creationId xmlns:a16="http://schemas.microsoft.com/office/drawing/2014/main" id="{8CDE0412-0D98-0D07-DA40-9E7B11693AFA}"/>
              </a:ext>
            </a:extLst>
          </p:cNvPr>
          <p:cNvSpPr/>
          <p:nvPr/>
        </p:nvSpPr>
        <p:spPr bwMode="auto">
          <a:xfrm>
            <a:off x="6657197" y="5746190"/>
            <a:ext cx="5016500" cy="847798"/>
          </a:xfrm>
          <a:prstGeom prst="rect">
            <a:avLst/>
          </a:prstGeom>
          <a:solidFill>
            <a:schemeClr val="bg2">
              <a:lumMod val="50000"/>
              <a:alpha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000000"/>
              </a:solidFill>
              <a:ea typeface="Segoe UI" pitchFamily="34" charset="0"/>
              <a:cs typeface="Segoe UI" pitchFamily="34" charset="0"/>
            </a:endParaRPr>
          </a:p>
        </p:txBody>
      </p:sp>
      <p:sp>
        <p:nvSpPr>
          <p:cNvPr id="11" name="Rounded Rectangle 6">
            <a:extLst>
              <a:ext uri="{FF2B5EF4-FFF2-40B4-BE49-F238E27FC236}">
                <a16:creationId xmlns:a16="http://schemas.microsoft.com/office/drawing/2014/main" id="{34AA705D-71E1-64CC-0C93-A2F67EC95F5F}"/>
              </a:ext>
            </a:extLst>
          </p:cNvPr>
          <p:cNvSpPr/>
          <p:nvPr/>
        </p:nvSpPr>
        <p:spPr bwMode="auto">
          <a:xfrm rot="21240000">
            <a:off x="717948" y="4793592"/>
            <a:ext cx="3206871" cy="1816821"/>
          </a:xfrm>
          <a:prstGeom prst="roundRect">
            <a:avLst>
              <a:gd name="adj" fmla="val 2797"/>
            </a:avLst>
          </a:prstGeom>
          <a:blipFill dpi="0" rotWithShape="1">
            <a:blip r:embed="rId3" cstate="print">
              <a:extLst>
                <a:ext uri="{28A0092B-C50C-407E-A947-70E740481C1C}">
                  <a14:useLocalDpi xmlns:a14="http://schemas.microsoft.com/office/drawing/2010/main" val="0"/>
                </a:ext>
              </a:extLst>
            </a:blip>
            <a:srcRect/>
            <a:stretch>
              <a:fillRect/>
            </a:stretch>
          </a:blip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u="sng" err="1">
              <a:solidFill>
                <a:srgbClr val="FFFFFF"/>
              </a:solidFill>
              <a:ea typeface="Segoe UI" pitchFamily="34" charset="0"/>
              <a:cs typeface="Segoe UI" pitchFamily="34" charset="0"/>
            </a:endParaRPr>
          </a:p>
        </p:txBody>
      </p:sp>
      <p:sp>
        <p:nvSpPr>
          <p:cNvPr id="12" name="Rounded Rectangle 7">
            <a:extLst>
              <a:ext uri="{FF2B5EF4-FFF2-40B4-BE49-F238E27FC236}">
                <a16:creationId xmlns:a16="http://schemas.microsoft.com/office/drawing/2014/main" id="{1EE66DB1-6D1E-08B6-50FD-ED2717E1F5D6}"/>
              </a:ext>
            </a:extLst>
          </p:cNvPr>
          <p:cNvSpPr/>
          <p:nvPr/>
        </p:nvSpPr>
        <p:spPr bwMode="auto">
          <a:xfrm rot="21360000">
            <a:off x="747307" y="2228539"/>
            <a:ext cx="3206871" cy="1816821"/>
          </a:xfrm>
          <a:prstGeom prst="roundRect">
            <a:avLst>
              <a:gd name="adj" fmla="val 2797"/>
            </a:avLst>
          </a:prstGeom>
          <a:blipFill dpi="0" rotWithShape="1">
            <a:blip r:embed="rId4" cstate="print">
              <a:extLst>
                <a:ext uri="{28A0092B-C50C-407E-A947-70E740481C1C}">
                  <a14:useLocalDpi xmlns:a14="http://schemas.microsoft.com/office/drawing/2010/main" val="0"/>
                </a:ext>
              </a:extLst>
            </a:blip>
            <a:srcRect/>
            <a:stretch>
              <a:fillRect/>
            </a:stretch>
          </a:blip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u="sng" err="1">
              <a:solidFill>
                <a:srgbClr val="FFFFFF"/>
              </a:solidFill>
              <a:ea typeface="Segoe UI" pitchFamily="34" charset="0"/>
              <a:cs typeface="Segoe UI" pitchFamily="34" charset="0"/>
            </a:endParaRPr>
          </a:p>
        </p:txBody>
      </p:sp>
      <p:pic>
        <p:nvPicPr>
          <p:cNvPr id="13" name="Picture 12" descr="A screenshot of a computer screen&#10;&#10;AI-generated content may be incorrect.">
            <a:extLst>
              <a:ext uri="{FF2B5EF4-FFF2-40B4-BE49-F238E27FC236}">
                <a16:creationId xmlns:a16="http://schemas.microsoft.com/office/drawing/2014/main" id="{8BF2490E-7DAD-A016-7E26-3FF85A254FEB}"/>
              </a:ext>
            </a:extLst>
          </p:cNvPr>
          <p:cNvPicPr>
            <a:picLocks noChangeAspect="1"/>
          </p:cNvPicPr>
          <p:nvPr/>
        </p:nvPicPr>
        <p:blipFill>
          <a:blip r:embed="rId5"/>
          <a:stretch>
            <a:fillRect/>
          </a:stretch>
        </p:blipFill>
        <p:spPr>
          <a:xfrm>
            <a:off x="124625" y="3436310"/>
            <a:ext cx="3580063" cy="1747922"/>
          </a:xfrm>
          <a:prstGeom prst="rect">
            <a:avLst/>
          </a:prstGeom>
        </p:spPr>
      </p:pic>
      <p:sp>
        <p:nvSpPr>
          <p:cNvPr id="14" name="Rectangle 13">
            <a:extLst>
              <a:ext uri="{FF2B5EF4-FFF2-40B4-BE49-F238E27FC236}">
                <a16:creationId xmlns:a16="http://schemas.microsoft.com/office/drawing/2014/main" id="{AD890BD4-5A13-E374-600E-EC13713ADB8B}"/>
              </a:ext>
            </a:extLst>
          </p:cNvPr>
          <p:cNvSpPr/>
          <p:nvPr/>
        </p:nvSpPr>
        <p:spPr bwMode="auto">
          <a:xfrm>
            <a:off x="4210726" y="951112"/>
            <a:ext cx="7825086" cy="5910385"/>
          </a:xfrm>
          <a:prstGeom prst="rect">
            <a:avLst/>
          </a:prstGeom>
          <a:solidFill>
            <a:srgbClr val="808080">
              <a:alpha val="14902"/>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000000"/>
              </a:solidFill>
              <a:effectLst/>
              <a:uLnTx/>
              <a:uFillTx/>
              <a:latin typeface="Segoe UI"/>
              <a:ea typeface="Segoe UI" pitchFamily="34" charset="0"/>
              <a:cs typeface="Segoe UI" pitchFamily="34" charset="0"/>
            </a:endParaRPr>
          </a:p>
        </p:txBody>
      </p:sp>
      <p:sp>
        <p:nvSpPr>
          <p:cNvPr id="15" name="TextBox 14">
            <a:extLst>
              <a:ext uri="{FF2B5EF4-FFF2-40B4-BE49-F238E27FC236}">
                <a16:creationId xmlns:a16="http://schemas.microsoft.com/office/drawing/2014/main" id="{A471F60A-12E1-91C7-B172-1BE76D80F525}"/>
              </a:ext>
            </a:extLst>
          </p:cNvPr>
          <p:cNvSpPr txBox="1"/>
          <p:nvPr/>
        </p:nvSpPr>
        <p:spPr>
          <a:xfrm>
            <a:off x="4785223" y="5759091"/>
            <a:ext cx="4302524" cy="307777"/>
          </a:xfrm>
          <a:prstGeom prst="rect">
            <a:avLst/>
          </a:prstGeom>
          <a:noFill/>
        </p:spPr>
        <p:txBody>
          <a:bodyPr wrap="none" lIns="0" tIns="0" rIns="0" bIns="0" rtlCol="0">
            <a:spAutoFit/>
          </a:bodyPr>
          <a:lstStyle>
            <a:defPPr>
              <a:defRPr lang="en-US"/>
            </a:defPPr>
            <a:lvl1pPr>
              <a:defRPr sz="2400">
                <a:solidFill>
                  <a:srgbClr val="00B1F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00B0F0"/>
                </a:solidFill>
                <a:effectLst/>
                <a:uLnTx/>
                <a:uFillTx/>
                <a:latin typeface="Segoe UI"/>
                <a:ea typeface="+mn-ea"/>
                <a:cs typeface="+mn-cs"/>
                <a:hlinkClick r:id="rId6">
                  <a:extLst>
                    <a:ext uri="{A12FA001-AC4F-418D-AE19-62706E023703}">
                      <ahyp:hlinkClr xmlns:ahyp="http://schemas.microsoft.com/office/drawing/2018/hyperlinkcolor" val="tx"/>
                    </a:ext>
                  </a:extLst>
                </a:hlinkClick>
              </a:rPr>
              <a:t>https://aka.ms/PowerCAT/AIWebinars </a:t>
            </a:r>
            <a:endParaRPr kumimoji="0" lang="en-US" sz="2000" b="0" i="0" u="none" strike="noStrike" kern="1200" cap="none" spc="0" normalizeH="0" baseline="0" noProof="0">
              <a:ln>
                <a:noFill/>
              </a:ln>
              <a:solidFill>
                <a:srgbClr val="00B0F0"/>
              </a:solidFill>
              <a:effectLst/>
              <a:uLnTx/>
              <a:uFillTx/>
              <a:latin typeface="Segoe UI"/>
              <a:ea typeface="+mn-ea"/>
              <a:cs typeface="+mn-cs"/>
            </a:endParaRPr>
          </a:p>
        </p:txBody>
      </p:sp>
      <p:sp>
        <p:nvSpPr>
          <p:cNvPr id="16" name="Title 1">
            <a:extLst>
              <a:ext uri="{FF2B5EF4-FFF2-40B4-BE49-F238E27FC236}">
                <a16:creationId xmlns:a16="http://schemas.microsoft.com/office/drawing/2014/main" id="{9F225C02-4357-C7D0-62AF-DE9FD7A200AD}"/>
              </a:ext>
            </a:extLst>
          </p:cNvPr>
          <p:cNvSpPr txBox="1">
            <a:spLocks/>
          </p:cNvSpPr>
          <p:nvPr/>
        </p:nvSpPr>
        <p:spPr>
          <a:xfrm>
            <a:off x="397330" y="204338"/>
            <a:ext cx="8136802" cy="553998"/>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50" normalizeH="0" baseline="0" noProof="0">
                <a:ln w="3175">
                  <a:noFill/>
                </a:ln>
                <a:solidFill>
                  <a:srgbClr val="FFFFFF"/>
                </a:solidFill>
                <a:effectLst/>
                <a:uLnTx/>
                <a:uFillTx/>
                <a:latin typeface="Segoe UI"/>
                <a:ea typeface="+mn-ea"/>
                <a:cs typeface="Segoe UI"/>
              </a:rPr>
              <a:t>Power CAT </a:t>
            </a:r>
            <a:r>
              <a:rPr lang="en-US" sz="3600" b="1">
                <a:ln w="3175">
                  <a:noFill/>
                </a:ln>
                <a:solidFill>
                  <a:srgbClr val="49C5B1"/>
                </a:solidFill>
                <a:latin typeface="Segoe UI" panose="020B0502040204020203" pitchFamily="34" charset="0"/>
              </a:rPr>
              <a:t>Interactive AI Webinars</a:t>
            </a:r>
            <a:endParaRPr kumimoji="0" lang="en-US" sz="3600" b="1" i="0" u="none" strike="noStrike" kern="1200" cap="none" spc="-50" normalizeH="0" baseline="0" noProof="0">
              <a:ln w="3175">
                <a:noFill/>
              </a:ln>
              <a:solidFill>
                <a:srgbClr val="49C5B1"/>
              </a:solidFill>
              <a:effectLst/>
              <a:uLnTx/>
              <a:uFillTx/>
              <a:latin typeface="Segoe UI"/>
              <a:ea typeface="+mn-ea"/>
              <a:cs typeface="Segoe UI" pitchFamily="34" charset="0"/>
            </a:endParaRPr>
          </a:p>
        </p:txBody>
      </p:sp>
      <p:pic>
        <p:nvPicPr>
          <p:cNvPr id="17" name="Picture 2" descr="Scan me!">
            <a:extLst>
              <a:ext uri="{FF2B5EF4-FFF2-40B4-BE49-F238E27FC236}">
                <a16:creationId xmlns:a16="http://schemas.microsoft.com/office/drawing/2014/main" id="{D5A0BFC2-1378-2875-BC98-0047A1A15F9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023663" y="5553842"/>
            <a:ext cx="1219200" cy="1219200"/>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53F20F9E-BD09-5A93-EAB5-945652BBB928}"/>
              </a:ext>
            </a:extLst>
          </p:cNvPr>
          <p:cNvSpPr txBox="1"/>
          <p:nvPr/>
        </p:nvSpPr>
        <p:spPr>
          <a:xfrm>
            <a:off x="4685355" y="1459839"/>
            <a:ext cx="7049755" cy="461665"/>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E5816C"/>
                </a:solidFill>
                <a:effectLst/>
                <a:uLnTx/>
                <a:uFillTx/>
                <a:latin typeface="Segoe UI" panose="020B0502040204020203" pitchFamily="34" charset="0"/>
                <a:ea typeface="Calibri" panose="020F0502020204030204"/>
                <a:cs typeface="Segoe UI" panose="020B0502040204020203" pitchFamily="34" charset="0"/>
              </a:rPr>
              <a:t>July 23</a:t>
            </a:r>
            <a:r>
              <a:rPr kumimoji="0" lang="en-US" sz="2400" b="0" i="0" u="none" strike="noStrike" kern="1200" cap="none" spc="0" normalizeH="0" baseline="0" noProof="0">
                <a:ln>
                  <a:noFill/>
                </a:ln>
                <a:solidFill>
                  <a:srgbClr val="FFFFFF"/>
                </a:solidFill>
                <a:effectLst/>
                <a:uLnTx/>
                <a:uFillTx/>
                <a:latin typeface="Segoe UI" panose="020B0502040204020203" pitchFamily="34" charset="0"/>
                <a:ea typeface="Calibri" panose="020F0502020204030204"/>
                <a:cs typeface="Segoe UI" panose="020B0502040204020203" pitchFamily="34" charset="0"/>
              </a:rPr>
              <a:t>: </a:t>
            </a:r>
            <a:r>
              <a:rPr kumimoji="0" lang="en-US" sz="2400" b="1" i="0" u="none" strike="noStrike" kern="1200" cap="none" spc="0" normalizeH="0" baseline="0" noProof="0">
                <a:ln>
                  <a:noFill/>
                </a:ln>
                <a:solidFill>
                  <a:srgbClr val="FFFFFF"/>
                </a:solidFill>
                <a:effectLst/>
                <a:uLnTx/>
                <a:uFillTx/>
                <a:latin typeface="Segoe UI" panose="020B0502040204020203" pitchFamily="34" charset="0"/>
                <a:ea typeface="+mn-ea"/>
                <a:cs typeface="+mn-cs"/>
              </a:rPr>
              <a:t>Extending Copilot Studio With Azure AI</a:t>
            </a:r>
          </a:p>
        </p:txBody>
      </p:sp>
      <p:sp>
        <p:nvSpPr>
          <p:cNvPr id="19" name="TextBox 18">
            <a:extLst>
              <a:ext uri="{FF2B5EF4-FFF2-40B4-BE49-F238E27FC236}">
                <a16:creationId xmlns:a16="http://schemas.microsoft.com/office/drawing/2014/main" id="{579FED5E-BC3D-576B-F16D-0C21EF7B77A8}"/>
              </a:ext>
            </a:extLst>
          </p:cNvPr>
          <p:cNvSpPr txBox="1"/>
          <p:nvPr/>
        </p:nvSpPr>
        <p:spPr>
          <a:xfrm>
            <a:off x="4638451" y="3011397"/>
            <a:ext cx="7049755" cy="830997"/>
          </a:xfrm>
          <a:prstGeom prst="rect">
            <a:avLst/>
          </a:prstGeom>
          <a:noFill/>
        </p:spPr>
        <p:txBody>
          <a:bodyPr wrap="square" lIns="91440" tIns="45720" rIns="91440" bIns="45720" anchor="t">
            <a:spAutoFit/>
          </a:bodyPr>
          <a:lstStyle/>
          <a:p>
            <a:pPr>
              <a:defRPr/>
            </a:pPr>
            <a:r>
              <a:rPr kumimoji="0" lang="en-US" sz="2400" b="1" i="0" u="none" strike="noStrike" kern="1200" cap="none" spc="0" normalizeH="0" baseline="0" noProof="0">
                <a:ln>
                  <a:noFill/>
                </a:ln>
                <a:solidFill>
                  <a:srgbClr val="E5816C"/>
                </a:solidFill>
                <a:effectLst/>
                <a:uLnTx/>
                <a:uFillTx/>
                <a:latin typeface="Segoe UI"/>
                <a:ea typeface="Calibri" panose="020F0502020204030204"/>
                <a:cs typeface="Segoe UI"/>
              </a:rPr>
              <a:t>August 6</a:t>
            </a:r>
            <a:r>
              <a:rPr kumimoji="0" lang="en-US" sz="2400" b="0" i="0" u="none" strike="noStrike" kern="1200" cap="none" spc="0" normalizeH="0" baseline="0" noProof="0">
                <a:ln>
                  <a:noFill/>
                </a:ln>
                <a:solidFill>
                  <a:srgbClr val="FFFFFF"/>
                </a:solidFill>
                <a:effectLst/>
                <a:uLnTx/>
                <a:uFillTx/>
                <a:latin typeface="Segoe UI"/>
                <a:ea typeface="Calibri" panose="020F0502020204030204"/>
                <a:cs typeface="Segoe UI"/>
              </a:rPr>
              <a:t>: </a:t>
            </a:r>
            <a:r>
              <a:rPr kumimoji="0" lang="en-US" sz="2400" b="1" i="0" u="none" strike="noStrike" kern="1200" cap="none" spc="0" normalizeH="0" baseline="0" noProof="0">
                <a:ln>
                  <a:noFill/>
                </a:ln>
                <a:solidFill>
                  <a:srgbClr val="FFFFFF"/>
                </a:solidFill>
                <a:effectLst/>
                <a:uLnTx/>
                <a:uFillTx/>
                <a:latin typeface="Segoe UI"/>
                <a:cs typeface="Segoe UI"/>
              </a:rPr>
              <a:t>Deep Dive Into Generative Orchestration (part 1)</a:t>
            </a:r>
          </a:p>
        </p:txBody>
      </p:sp>
      <p:sp>
        <p:nvSpPr>
          <p:cNvPr id="20" name="TextBox 19">
            <a:extLst>
              <a:ext uri="{FF2B5EF4-FFF2-40B4-BE49-F238E27FC236}">
                <a16:creationId xmlns:a16="http://schemas.microsoft.com/office/drawing/2014/main" id="{6AA0D202-8C4B-3E89-BA21-1409459790E6}"/>
              </a:ext>
            </a:extLst>
          </p:cNvPr>
          <p:cNvSpPr txBox="1"/>
          <p:nvPr/>
        </p:nvSpPr>
        <p:spPr>
          <a:xfrm>
            <a:off x="4638450" y="3908507"/>
            <a:ext cx="7049755" cy="830997"/>
          </a:xfrm>
          <a:prstGeom prst="rect">
            <a:avLst/>
          </a:prstGeom>
          <a:noFill/>
        </p:spPr>
        <p:txBody>
          <a:bodyPr wrap="square" lIns="91440" tIns="45720" rIns="91440" bIns="45720" anchor="t">
            <a:spAutoFit/>
          </a:bodyPr>
          <a:lstStyle/>
          <a:p>
            <a:pPr>
              <a:defRPr/>
            </a:pPr>
            <a:r>
              <a:rPr lang="en-US" sz="2400" b="1">
                <a:solidFill>
                  <a:srgbClr val="E5816C"/>
                </a:solidFill>
                <a:latin typeface="Segoe UI"/>
                <a:ea typeface="Calibri" panose="020F0502020204030204"/>
                <a:cs typeface="Segoe UI"/>
              </a:rPr>
              <a:t> </a:t>
            </a:r>
            <a:r>
              <a:rPr kumimoji="0" lang="en-US" sz="2400" b="1" i="0" u="none" strike="noStrike" kern="1200" cap="none" spc="0" normalizeH="0" baseline="0" noProof="0">
                <a:ln>
                  <a:noFill/>
                </a:ln>
                <a:solidFill>
                  <a:srgbClr val="E5816C"/>
                </a:solidFill>
                <a:effectLst/>
                <a:uLnTx/>
                <a:uFillTx/>
                <a:latin typeface="Segoe UI"/>
                <a:ea typeface="Calibri" panose="020F0502020204030204"/>
                <a:cs typeface="Segoe UI"/>
              </a:rPr>
              <a:t>August 20</a:t>
            </a:r>
            <a:r>
              <a:rPr kumimoji="0" lang="en-US" sz="2400" b="0" i="0" u="none" strike="noStrike" kern="1200" cap="none" spc="0" normalizeH="0" baseline="0" noProof="0">
                <a:ln>
                  <a:noFill/>
                </a:ln>
                <a:solidFill>
                  <a:srgbClr val="FFFFFF"/>
                </a:solidFill>
                <a:effectLst/>
                <a:uLnTx/>
                <a:uFillTx/>
                <a:latin typeface="Segoe UI"/>
                <a:ea typeface="Calibri" panose="020F0502020204030204"/>
                <a:cs typeface="Segoe UI"/>
              </a:rPr>
              <a:t>: </a:t>
            </a:r>
            <a:r>
              <a:rPr kumimoji="0" lang="en-US" sz="2400" b="1" i="0" u="none" strike="noStrike" kern="1200" cap="none" spc="0" normalizeH="0" baseline="0" noProof="0">
                <a:ln>
                  <a:noFill/>
                </a:ln>
                <a:solidFill>
                  <a:srgbClr val="FFFFFF"/>
                </a:solidFill>
                <a:effectLst/>
                <a:uLnTx/>
                <a:uFillTx/>
                <a:latin typeface="Segoe UI"/>
                <a:cs typeface="Segoe UI"/>
              </a:rPr>
              <a:t>Enterprise Grade Agent Design With Copilot Studio (part 2)</a:t>
            </a:r>
          </a:p>
        </p:txBody>
      </p:sp>
      <p:sp>
        <p:nvSpPr>
          <p:cNvPr id="21" name="TextBox 20">
            <a:extLst>
              <a:ext uri="{FF2B5EF4-FFF2-40B4-BE49-F238E27FC236}">
                <a16:creationId xmlns:a16="http://schemas.microsoft.com/office/drawing/2014/main" id="{CAE4A472-EAB1-EFF1-72EA-2025A8E4BAB2}"/>
              </a:ext>
            </a:extLst>
          </p:cNvPr>
          <p:cNvSpPr txBox="1"/>
          <p:nvPr/>
        </p:nvSpPr>
        <p:spPr>
          <a:xfrm>
            <a:off x="4685354" y="2115658"/>
            <a:ext cx="7049755" cy="830997"/>
          </a:xfrm>
          <a:prstGeom prst="rect">
            <a:avLst/>
          </a:prstGeom>
          <a:noFill/>
        </p:spPr>
        <p:txBody>
          <a:bodyPr wrap="square" lIns="91440" tIns="45720" rIns="91440" bIns="45720" anchor="t">
            <a:spAutoFit/>
          </a:bodyPr>
          <a:lstStyle/>
          <a:p>
            <a:pPr>
              <a:defRPr/>
            </a:pPr>
            <a:r>
              <a:rPr kumimoji="0" lang="en-US" sz="2400" b="1" i="0" u="none" strike="noStrike" kern="1200" cap="none" spc="0" normalizeH="0" baseline="0" noProof="0">
                <a:ln>
                  <a:noFill/>
                </a:ln>
                <a:solidFill>
                  <a:srgbClr val="E5816C"/>
                </a:solidFill>
                <a:effectLst/>
                <a:uLnTx/>
                <a:uFillTx/>
                <a:latin typeface="Segoe UI"/>
                <a:ea typeface="Calibri" panose="020F0502020204030204"/>
                <a:cs typeface="Segoe UI"/>
              </a:rPr>
              <a:t>July </a:t>
            </a:r>
            <a:r>
              <a:rPr lang="en-US" sz="2400" b="1">
                <a:solidFill>
                  <a:srgbClr val="E5816C"/>
                </a:solidFill>
                <a:latin typeface="Segoe UI"/>
                <a:ea typeface="Calibri" panose="020F0502020204030204"/>
                <a:cs typeface="Segoe UI"/>
              </a:rPr>
              <a:t>30</a:t>
            </a:r>
            <a:r>
              <a:rPr kumimoji="0" lang="en-US" sz="2400" b="0" i="0" u="none" strike="noStrike" kern="1200" cap="none" spc="0" normalizeH="0" baseline="0" noProof="0">
                <a:ln>
                  <a:noFill/>
                </a:ln>
                <a:solidFill>
                  <a:srgbClr val="FFFFFF"/>
                </a:solidFill>
                <a:effectLst/>
                <a:uLnTx/>
                <a:uFillTx/>
                <a:latin typeface="Segoe UI"/>
                <a:ea typeface="Calibri" panose="020F0502020204030204"/>
                <a:cs typeface="Segoe UI"/>
              </a:rPr>
              <a:t>: </a:t>
            </a:r>
            <a:r>
              <a:rPr lang="en-US" sz="2400" b="1">
                <a:solidFill>
                  <a:srgbClr val="FFFFFF"/>
                </a:solidFill>
                <a:latin typeface="Segoe UI"/>
                <a:cs typeface="Segoe UI"/>
              </a:rPr>
              <a:t>Copilot Studio – Better together with Azure</a:t>
            </a:r>
            <a:endParaRPr kumimoji="0" lang="en-US" sz="2400" b="1" i="0" u="none" strike="noStrike" kern="1200" cap="none" spc="0" normalizeH="0" baseline="0" noProof="0">
              <a:ln>
                <a:noFill/>
              </a:ln>
              <a:solidFill>
                <a:srgbClr val="FFFFFF"/>
              </a:solidFill>
              <a:effectLst/>
              <a:uLnTx/>
              <a:uFillTx/>
              <a:latin typeface="Segoe UI"/>
              <a:cs typeface="Segoe UI"/>
            </a:endParaRPr>
          </a:p>
        </p:txBody>
      </p:sp>
      <p:sp>
        <p:nvSpPr>
          <p:cNvPr id="22" name="TextBox 21">
            <a:extLst>
              <a:ext uri="{FF2B5EF4-FFF2-40B4-BE49-F238E27FC236}">
                <a16:creationId xmlns:a16="http://schemas.microsoft.com/office/drawing/2014/main" id="{F6877A5A-9AE7-BF86-FEC6-6B0D13DE7C6E}"/>
              </a:ext>
            </a:extLst>
          </p:cNvPr>
          <p:cNvSpPr txBox="1"/>
          <p:nvPr/>
        </p:nvSpPr>
        <p:spPr>
          <a:xfrm>
            <a:off x="4621650" y="4850748"/>
            <a:ext cx="7049755" cy="461665"/>
          </a:xfrm>
          <a:prstGeom prst="rect">
            <a:avLst/>
          </a:prstGeom>
          <a:noFill/>
        </p:spPr>
        <p:txBody>
          <a:bodyPr wrap="square" lIns="91440" tIns="45720" rIns="91440" bIns="45720" anchor="t">
            <a:spAutoFit/>
          </a:bodyPr>
          <a:lstStyle/>
          <a:p>
            <a:pPr>
              <a:defRPr/>
            </a:pPr>
            <a:r>
              <a:rPr lang="en-US" sz="2400" b="1">
                <a:solidFill>
                  <a:srgbClr val="E5816C"/>
                </a:solidFill>
                <a:latin typeface="Segoe UI"/>
                <a:ea typeface="Calibri" panose="020F0502020204030204"/>
                <a:cs typeface="Segoe UI"/>
              </a:rPr>
              <a:t> </a:t>
            </a:r>
            <a:r>
              <a:rPr kumimoji="0" lang="en-US" sz="2400" b="1" i="0" u="none" strike="noStrike" kern="1200" cap="none" spc="0" normalizeH="0" baseline="0" noProof="0">
                <a:ln>
                  <a:noFill/>
                </a:ln>
                <a:solidFill>
                  <a:srgbClr val="E5816C"/>
                </a:solidFill>
                <a:effectLst/>
                <a:uLnTx/>
                <a:uFillTx/>
                <a:latin typeface="Segoe UI"/>
                <a:ea typeface="Calibri" panose="020F0502020204030204"/>
                <a:cs typeface="Segoe UI"/>
              </a:rPr>
              <a:t>August 27</a:t>
            </a:r>
            <a:r>
              <a:rPr kumimoji="0" lang="en-US" sz="2400" b="0" i="0" u="none" strike="noStrike" kern="1200" cap="none" spc="0" normalizeH="0" baseline="0" noProof="0">
                <a:ln>
                  <a:noFill/>
                </a:ln>
                <a:solidFill>
                  <a:srgbClr val="FFFFFF"/>
                </a:solidFill>
                <a:effectLst/>
                <a:uLnTx/>
                <a:uFillTx/>
                <a:latin typeface="Segoe UI"/>
                <a:ea typeface="Calibri" panose="020F0502020204030204"/>
                <a:cs typeface="Segoe UI"/>
              </a:rPr>
              <a:t>: </a:t>
            </a:r>
            <a:r>
              <a:rPr kumimoji="0" lang="en-US" sz="2400" b="1" i="0" u="none" strike="noStrike" kern="1200" cap="none" spc="0" normalizeH="0" baseline="0" noProof="0">
                <a:ln>
                  <a:noFill/>
                </a:ln>
                <a:solidFill>
                  <a:srgbClr val="FFFFFF"/>
                </a:solidFill>
                <a:effectLst/>
                <a:uLnTx/>
                <a:uFillTx/>
                <a:latin typeface="Segoe UI"/>
                <a:cs typeface="Segoe UI"/>
              </a:rPr>
              <a:t>Copilot Studio Kit</a:t>
            </a:r>
          </a:p>
        </p:txBody>
      </p:sp>
    </p:spTree>
    <p:extLst>
      <p:ext uri="{BB962C8B-B14F-4D97-AF65-F5344CB8AC3E}">
        <p14:creationId xmlns:p14="http://schemas.microsoft.com/office/powerpoint/2010/main" val="3059230953"/>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3A2E40-9465-108E-02EF-B1489B223EAD}"/>
            </a:ext>
          </a:extLst>
        </p:cNvPr>
        <p:cNvGrpSpPr/>
        <p:nvPr/>
      </p:nvGrpSpPr>
      <p:grpSpPr>
        <a:xfrm>
          <a:off x="0" y="0"/>
          <a:ext cx="0" cy="0"/>
          <a:chOff x="0" y="0"/>
          <a:chExt cx="0" cy="0"/>
        </a:xfrm>
      </p:grpSpPr>
      <p:sp>
        <p:nvSpPr>
          <p:cNvPr id="5" name="Rectangle: Top Corners Rounded 4">
            <a:extLst>
              <a:ext uri="{FF2B5EF4-FFF2-40B4-BE49-F238E27FC236}">
                <a16:creationId xmlns:a16="http://schemas.microsoft.com/office/drawing/2014/main" id="{EE33EF0D-C313-FFED-49B4-F4A5639500EC}"/>
              </a:ext>
            </a:extLst>
          </p:cNvPr>
          <p:cNvSpPr/>
          <p:nvPr/>
        </p:nvSpPr>
        <p:spPr bwMode="auto">
          <a:xfrm rot="5400000">
            <a:off x="-770828" y="1061113"/>
            <a:ext cx="6277428" cy="4735773"/>
          </a:xfrm>
          <a:prstGeom prst="round2SameRect">
            <a:avLst>
              <a:gd name="adj1" fmla="val 6302"/>
              <a:gd name="adj2" fmla="val 0"/>
            </a:avLst>
          </a:prstGeom>
          <a:solidFill>
            <a:schemeClr val="bg1"/>
          </a:solidFill>
          <a:ln w="6350">
            <a:noFill/>
            <a:headEnd type="none" w="med" len="med"/>
            <a:tailEnd type="none" w="med" len="med"/>
          </a:ln>
          <a:effectLst>
            <a:outerShdw blurRad="38100" sx="101000" sy="1010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304" rIns="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grpSp>
        <p:nvGrpSpPr>
          <p:cNvPr id="37" name="Group 36">
            <a:extLst>
              <a:ext uri="{FF2B5EF4-FFF2-40B4-BE49-F238E27FC236}">
                <a16:creationId xmlns:a16="http://schemas.microsoft.com/office/drawing/2014/main" id="{112AC77A-3A9D-2916-BF19-F952D4E2D65F}"/>
              </a:ext>
            </a:extLst>
          </p:cNvPr>
          <p:cNvGrpSpPr/>
          <p:nvPr/>
        </p:nvGrpSpPr>
        <p:grpSpPr>
          <a:xfrm>
            <a:off x="588263" y="3257774"/>
            <a:ext cx="3355940" cy="560315"/>
            <a:chOff x="588263" y="3790724"/>
            <a:chExt cx="4094226" cy="683581"/>
          </a:xfrm>
        </p:grpSpPr>
        <p:sp>
          <p:nvSpPr>
            <p:cNvPr id="51" name="Rectangle: Rounded Corners 50">
              <a:extLst>
                <a:ext uri="{FF2B5EF4-FFF2-40B4-BE49-F238E27FC236}">
                  <a16:creationId xmlns:a16="http://schemas.microsoft.com/office/drawing/2014/main" id="{B9D1578A-2F47-F557-2A03-98BCE58DA043}"/>
                </a:ext>
              </a:extLst>
            </p:cNvPr>
            <p:cNvSpPr/>
            <p:nvPr/>
          </p:nvSpPr>
          <p:spPr bwMode="auto">
            <a:xfrm>
              <a:off x="588263" y="3790724"/>
              <a:ext cx="4094226" cy="683581"/>
            </a:xfrm>
            <a:prstGeom prst="roundRect">
              <a:avLst/>
            </a:prstGeom>
            <a:solidFill>
              <a:schemeClr val="accent3">
                <a:lumMod val="75000"/>
              </a:schemeClr>
            </a:solidFill>
            <a:ln w="285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52" name="magnify" title="Icon of a magnifying glass">
              <a:extLst>
                <a:ext uri="{FF2B5EF4-FFF2-40B4-BE49-F238E27FC236}">
                  <a16:creationId xmlns:a16="http://schemas.microsoft.com/office/drawing/2014/main" id="{AE01601F-DB85-B98B-F0A7-00F12716DB69}"/>
                </a:ext>
              </a:extLst>
            </p:cNvPr>
            <p:cNvSpPr>
              <a:spLocks noChangeAspect="1" noEditPoints="1"/>
            </p:cNvSpPr>
            <p:nvPr/>
          </p:nvSpPr>
          <p:spPr bwMode="auto">
            <a:xfrm flipH="1">
              <a:off x="777877" y="3934956"/>
              <a:ext cx="372886" cy="365760"/>
            </a:xfrm>
            <a:custGeom>
              <a:avLst/>
              <a:gdLst>
                <a:gd name="T0" fmla="*/ 112 w 343"/>
                <a:gd name="T1" fmla="*/ 223 h 338"/>
                <a:gd name="T2" fmla="*/ 0 w 343"/>
                <a:gd name="T3" fmla="*/ 111 h 338"/>
                <a:gd name="T4" fmla="*/ 112 w 343"/>
                <a:gd name="T5" fmla="*/ 0 h 338"/>
                <a:gd name="T6" fmla="*/ 223 w 343"/>
                <a:gd name="T7" fmla="*/ 111 h 338"/>
                <a:gd name="T8" fmla="*/ 112 w 343"/>
                <a:gd name="T9" fmla="*/ 223 h 338"/>
                <a:gd name="T10" fmla="*/ 343 w 343"/>
                <a:gd name="T11" fmla="*/ 338 h 338"/>
                <a:gd name="T12" fmla="*/ 191 w 343"/>
                <a:gd name="T13" fmla="*/ 189 h 338"/>
              </a:gdLst>
              <a:ahLst/>
              <a:cxnLst>
                <a:cxn ang="0">
                  <a:pos x="T0" y="T1"/>
                </a:cxn>
                <a:cxn ang="0">
                  <a:pos x="T2" y="T3"/>
                </a:cxn>
                <a:cxn ang="0">
                  <a:pos x="T4" y="T5"/>
                </a:cxn>
                <a:cxn ang="0">
                  <a:pos x="T6" y="T7"/>
                </a:cxn>
                <a:cxn ang="0">
                  <a:pos x="T8" y="T9"/>
                </a:cxn>
                <a:cxn ang="0">
                  <a:pos x="T10" y="T11"/>
                </a:cxn>
                <a:cxn ang="0">
                  <a:pos x="T12" y="T13"/>
                </a:cxn>
              </a:cxnLst>
              <a:rect l="0" t="0" r="r" b="b"/>
              <a:pathLst>
                <a:path w="343" h="338">
                  <a:moveTo>
                    <a:pt x="112" y="223"/>
                  </a:moveTo>
                  <a:cubicBezTo>
                    <a:pt x="50" y="223"/>
                    <a:pt x="0" y="173"/>
                    <a:pt x="0" y="111"/>
                  </a:cubicBezTo>
                  <a:cubicBezTo>
                    <a:pt x="0" y="50"/>
                    <a:pt x="50" y="0"/>
                    <a:pt x="112" y="0"/>
                  </a:cubicBezTo>
                  <a:cubicBezTo>
                    <a:pt x="173" y="0"/>
                    <a:pt x="223" y="50"/>
                    <a:pt x="223" y="111"/>
                  </a:cubicBezTo>
                  <a:cubicBezTo>
                    <a:pt x="223" y="173"/>
                    <a:pt x="173" y="223"/>
                    <a:pt x="112" y="223"/>
                  </a:cubicBezTo>
                  <a:close/>
                  <a:moveTo>
                    <a:pt x="343" y="338"/>
                  </a:moveTo>
                  <a:cubicBezTo>
                    <a:pt x="191" y="189"/>
                    <a:pt x="191" y="189"/>
                    <a:pt x="191" y="189"/>
                  </a:cubicBezTo>
                </a:path>
              </a:pathLst>
            </a:custGeom>
            <a:noFill/>
            <a:ln w="28575" cap="sq">
              <a:solidFill>
                <a:schemeClr val="accent4">
                  <a:lumMod val="40000"/>
                  <a:lumOff val="6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Segoe UI"/>
                <a:ea typeface="+mn-ea"/>
                <a:cs typeface="+mn-cs"/>
              </a:endParaRPr>
            </a:p>
          </p:txBody>
        </p:sp>
        <p:sp>
          <p:nvSpPr>
            <p:cNvPr id="53" name="TextBox 52">
              <a:extLst>
                <a:ext uri="{FF2B5EF4-FFF2-40B4-BE49-F238E27FC236}">
                  <a16:creationId xmlns:a16="http://schemas.microsoft.com/office/drawing/2014/main" id="{08BF8D68-6CD8-1BEC-60F2-8BA2091EE274}"/>
                </a:ext>
              </a:extLst>
            </p:cNvPr>
            <p:cNvSpPr txBox="1"/>
            <p:nvPr/>
          </p:nvSpPr>
          <p:spPr>
            <a:xfrm>
              <a:off x="1443514" y="3981150"/>
              <a:ext cx="3013115" cy="337937"/>
            </a:xfrm>
            <a:prstGeom prst="rect">
              <a:avLst/>
            </a:prstGeom>
            <a:noFill/>
          </p:spPr>
          <p:txBody>
            <a:bodyPr wrap="non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Segoe UI"/>
                  <a:ea typeface="+mn-ea"/>
                  <a:cs typeface="+mn-cs"/>
                </a:rPr>
                <a:t>aka.ms</a:t>
              </a:r>
              <a:r>
                <a:rPr kumimoji="0" lang="en-US" sz="1800" b="0" i="0" u="none" strike="noStrike" kern="1200" cap="none" spc="0" normalizeH="0" baseline="0" noProof="0">
                  <a:ln>
                    <a:noFill/>
                  </a:ln>
                  <a:solidFill>
                    <a:srgbClr val="FFFFFF"/>
                  </a:solidFill>
                  <a:effectLst/>
                  <a:uLnTx/>
                  <a:uFillTx/>
                  <a:latin typeface="Segoe UI Semibold"/>
                  <a:ea typeface="+mn-ea"/>
                  <a:cs typeface="+mn-cs"/>
                </a:rPr>
                <a:t>/trycopilotstudio</a:t>
              </a:r>
            </a:p>
          </p:txBody>
        </p:sp>
      </p:grpSp>
      <p:sp>
        <p:nvSpPr>
          <p:cNvPr id="3" name="Title 2">
            <a:extLst>
              <a:ext uri="{FF2B5EF4-FFF2-40B4-BE49-F238E27FC236}">
                <a16:creationId xmlns:a16="http://schemas.microsoft.com/office/drawing/2014/main" id="{F296CC44-6CB8-FCBC-AE1C-84BFBDE0B5F3}"/>
              </a:ext>
            </a:extLst>
          </p:cNvPr>
          <p:cNvSpPr>
            <a:spLocks noGrp="1"/>
          </p:cNvSpPr>
          <p:nvPr>
            <p:ph type="title" idx="4294967295"/>
          </p:nvPr>
        </p:nvSpPr>
        <p:spPr>
          <a:xfrm>
            <a:off x="480767" y="1817688"/>
            <a:ext cx="3355975" cy="2216150"/>
          </a:xfrm>
        </p:spPr>
        <p:txBody>
          <a:bodyPr wrap="square">
            <a:spAutoFit/>
          </a:bodyPr>
          <a:lstStyle/>
          <a:p>
            <a:pPr lvl="0"/>
            <a:r>
              <a:rPr lang="en-US" noProof="0"/>
              <a:t>Get started </a:t>
            </a:r>
            <a:br>
              <a:rPr lang="en-US" noProof="0"/>
            </a:br>
            <a:r>
              <a:rPr lang="en-US" noProof="0"/>
              <a:t>today</a:t>
            </a:r>
            <a:br>
              <a:rPr lang="en-US" noProof="0"/>
            </a:br>
            <a:br>
              <a:rPr lang="en-US" noProof="0"/>
            </a:br>
            <a:endParaRPr lang="en-US" noProof="0"/>
          </a:p>
        </p:txBody>
      </p:sp>
      <p:sp>
        <p:nvSpPr>
          <p:cNvPr id="18" name="TextBox 17">
            <a:extLst>
              <a:ext uri="{FF2B5EF4-FFF2-40B4-BE49-F238E27FC236}">
                <a16:creationId xmlns:a16="http://schemas.microsoft.com/office/drawing/2014/main" id="{E589733B-9E0A-C447-FFD8-AEC3D21CA588}"/>
              </a:ext>
            </a:extLst>
          </p:cNvPr>
          <p:cNvSpPr txBox="1"/>
          <p:nvPr/>
        </p:nvSpPr>
        <p:spPr>
          <a:xfrm>
            <a:off x="6003690" y="982823"/>
            <a:ext cx="2439063" cy="492443"/>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srgbClr val="FFFFFF"/>
                </a:solidFill>
                <a:effectLst/>
                <a:uLnTx/>
                <a:uFillTx/>
                <a:latin typeface="Segoe UI Semibold"/>
                <a:ea typeface="+mn-ea"/>
                <a:cs typeface="+mn-cs"/>
              </a:rPr>
              <a:t>Learn more</a:t>
            </a:r>
          </a:p>
        </p:txBody>
      </p:sp>
      <p:grpSp>
        <p:nvGrpSpPr>
          <p:cNvPr id="8" name="Graphic 3">
            <a:extLst>
              <a:ext uri="{FF2B5EF4-FFF2-40B4-BE49-F238E27FC236}">
                <a16:creationId xmlns:a16="http://schemas.microsoft.com/office/drawing/2014/main" id="{12892A06-16C8-E17B-41C9-5630F26DB378}"/>
              </a:ext>
            </a:extLst>
          </p:cNvPr>
          <p:cNvGrpSpPr/>
          <p:nvPr/>
        </p:nvGrpSpPr>
        <p:grpSpPr>
          <a:xfrm>
            <a:off x="5283663" y="905397"/>
            <a:ext cx="529734" cy="647197"/>
            <a:chOff x="-3362584" y="1149499"/>
            <a:chExt cx="2568500" cy="3138040"/>
          </a:xfrm>
          <a:solidFill>
            <a:schemeClr val="tx1"/>
          </a:solidFill>
        </p:grpSpPr>
        <p:sp>
          <p:nvSpPr>
            <p:cNvPr id="9" name="Freeform: Shape 8">
              <a:extLst>
                <a:ext uri="{FF2B5EF4-FFF2-40B4-BE49-F238E27FC236}">
                  <a16:creationId xmlns:a16="http://schemas.microsoft.com/office/drawing/2014/main" id="{ABB72CEF-45B8-3C29-98ED-51E7DC81B57E}"/>
                </a:ext>
              </a:extLst>
            </p:cNvPr>
            <p:cNvSpPr/>
            <p:nvPr/>
          </p:nvSpPr>
          <p:spPr>
            <a:xfrm>
              <a:off x="-2999494" y="1504724"/>
              <a:ext cx="2205409" cy="2782815"/>
            </a:xfrm>
            <a:custGeom>
              <a:avLst/>
              <a:gdLst>
                <a:gd name="connsiteX0" fmla="*/ 2032388 w 2205409"/>
                <a:gd name="connsiteY0" fmla="*/ 0 h 2782815"/>
                <a:gd name="connsiteX1" fmla="*/ 1940633 w 2205409"/>
                <a:gd name="connsiteY1" fmla="*/ 0 h 2782815"/>
                <a:gd name="connsiteX2" fmla="*/ 1940633 w 2205409"/>
                <a:gd name="connsiteY2" fmla="*/ 2254244 h 2782815"/>
                <a:gd name="connsiteX3" fmla="*/ 1668974 w 2205409"/>
                <a:gd name="connsiteY3" fmla="*/ 2525900 h 2782815"/>
                <a:gd name="connsiteX4" fmla="*/ 739289 w 2205409"/>
                <a:gd name="connsiteY4" fmla="*/ 2525900 h 2782815"/>
                <a:gd name="connsiteX5" fmla="*/ 0 w 2205409"/>
                <a:gd name="connsiteY5" fmla="*/ 2525900 h 2782815"/>
                <a:gd name="connsiteX6" fmla="*/ 0 w 2205409"/>
                <a:gd name="connsiteY6" fmla="*/ 2609463 h 2782815"/>
                <a:gd name="connsiteX7" fmla="*/ 173353 w 2205409"/>
                <a:gd name="connsiteY7" fmla="*/ 2782815 h 2782815"/>
                <a:gd name="connsiteX8" fmla="*/ 1102707 w 2205409"/>
                <a:gd name="connsiteY8" fmla="*/ 2782815 h 2782815"/>
                <a:gd name="connsiteX9" fmla="*/ 2032061 w 2205409"/>
                <a:gd name="connsiteY9" fmla="*/ 2782815 h 2782815"/>
                <a:gd name="connsiteX10" fmla="*/ 2205410 w 2205409"/>
                <a:gd name="connsiteY10" fmla="*/ 2609463 h 2782815"/>
                <a:gd name="connsiteX11" fmla="*/ 2205410 w 2205409"/>
                <a:gd name="connsiteY11" fmla="*/ 173353 h 2782815"/>
                <a:gd name="connsiteX12" fmla="*/ 2032388 w 2205409"/>
                <a:gd name="connsiteY12" fmla="*/ 0 h 2782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05409" h="2782815">
                  <a:moveTo>
                    <a:pt x="2032388" y="0"/>
                  </a:moveTo>
                  <a:lnTo>
                    <a:pt x="1940633" y="0"/>
                  </a:lnTo>
                  <a:lnTo>
                    <a:pt x="1940633" y="2254244"/>
                  </a:lnTo>
                  <a:cubicBezTo>
                    <a:pt x="1940633" y="2403999"/>
                    <a:pt x="1818729" y="2525900"/>
                    <a:pt x="1668974" y="2525900"/>
                  </a:cubicBezTo>
                  <a:lnTo>
                    <a:pt x="739289" y="2525900"/>
                  </a:lnTo>
                  <a:lnTo>
                    <a:pt x="0" y="2525900"/>
                  </a:lnTo>
                  <a:lnTo>
                    <a:pt x="0" y="2609463"/>
                  </a:lnTo>
                  <a:cubicBezTo>
                    <a:pt x="0" y="2705154"/>
                    <a:pt x="77665" y="2782815"/>
                    <a:pt x="173353" y="2782815"/>
                  </a:cubicBezTo>
                  <a:lnTo>
                    <a:pt x="1102707" y="2782815"/>
                  </a:lnTo>
                  <a:lnTo>
                    <a:pt x="2032061" y="2782815"/>
                  </a:lnTo>
                  <a:cubicBezTo>
                    <a:pt x="2127749" y="2782815"/>
                    <a:pt x="2205410" y="2705154"/>
                    <a:pt x="2205410" y="2609463"/>
                  </a:cubicBezTo>
                  <a:lnTo>
                    <a:pt x="2205410" y="173353"/>
                  </a:lnTo>
                  <a:cubicBezTo>
                    <a:pt x="2205413" y="77665"/>
                    <a:pt x="2128076" y="0"/>
                    <a:pt x="2032388" y="0"/>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Segoe UI"/>
                <a:ea typeface="+mn-ea"/>
                <a:cs typeface="+mn-cs"/>
              </a:endParaRPr>
            </a:p>
          </p:txBody>
        </p:sp>
        <p:sp>
          <p:nvSpPr>
            <p:cNvPr id="10" name="Freeform: Shape 9">
              <a:extLst>
                <a:ext uri="{FF2B5EF4-FFF2-40B4-BE49-F238E27FC236}">
                  <a16:creationId xmlns:a16="http://schemas.microsoft.com/office/drawing/2014/main" id="{00F25E87-5D60-0C34-DA24-E31900973A40}"/>
                </a:ext>
              </a:extLst>
            </p:cNvPr>
            <p:cNvSpPr/>
            <p:nvPr/>
          </p:nvSpPr>
          <p:spPr>
            <a:xfrm>
              <a:off x="-3362584" y="1149499"/>
              <a:ext cx="2205085" cy="2782815"/>
            </a:xfrm>
            <a:custGeom>
              <a:avLst/>
              <a:gdLst>
                <a:gd name="connsiteX0" fmla="*/ 1102379 w 2205085"/>
                <a:gd name="connsiteY0" fmla="*/ 2782815 h 2782815"/>
                <a:gd name="connsiteX1" fmla="*/ 2031733 w 2205085"/>
                <a:gd name="connsiteY1" fmla="*/ 2782815 h 2782815"/>
                <a:gd name="connsiteX2" fmla="*/ 2205086 w 2205085"/>
                <a:gd name="connsiteY2" fmla="*/ 2609469 h 2782815"/>
                <a:gd name="connsiteX3" fmla="*/ 2205086 w 2205085"/>
                <a:gd name="connsiteY3" fmla="*/ 355226 h 2782815"/>
                <a:gd name="connsiteX4" fmla="*/ 2205086 w 2205085"/>
                <a:gd name="connsiteY4" fmla="*/ 173353 h 2782815"/>
                <a:gd name="connsiteX5" fmla="*/ 2031733 w 2205085"/>
                <a:gd name="connsiteY5" fmla="*/ 0 h 2782815"/>
                <a:gd name="connsiteX6" fmla="*/ 1102379 w 2205085"/>
                <a:gd name="connsiteY6" fmla="*/ 0 h 2782815"/>
                <a:gd name="connsiteX7" fmla="*/ 793359 w 2205085"/>
                <a:gd name="connsiteY7" fmla="*/ 0 h 2782815"/>
                <a:gd name="connsiteX8" fmla="*/ 793359 w 2205085"/>
                <a:gd name="connsiteY8" fmla="*/ 57347 h 2782815"/>
                <a:gd name="connsiteX9" fmla="*/ 794342 w 2205085"/>
                <a:gd name="connsiteY9" fmla="*/ 75698 h 2782815"/>
                <a:gd name="connsiteX10" fmla="*/ 794342 w 2205085"/>
                <a:gd name="connsiteY10" fmla="*/ 453535 h 2782815"/>
                <a:gd name="connsiteX11" fmla="*/ 794342 w 2205085"/>
                <a:gd name="connsiteY11" fmla="*/ 550534 h 2782815"/>
                <a:gd name="connsiteX12" fmla="*/ 550206 w 2205085"/>
                <a:gd name="connsiteY12" fmla="*/ 794670 h 2782815"/>
                <a:gd name="connsiteX13" fmla="*/ 453208 w 2205085"/>
                <a:gd name="connsiteY13" fmla="*/ 794670 h 2782815"/>
                <a:gd name="connsiteX14" fmla="*/ 75371 w 2205085"/>
                <a:gd name="connsiteY14" fmla="*/ 794670 h 2782815"/>
                <a:gd name="connsiteX15" fmla="*/ 60297 w 2205085"/>
                <a:gd name="connsiteY15" fmla="*/ 794014 h 2782815"/>
                <a:gd name="connsiteX16" fmla="*/ 0 w 2205085"/>
                <a:gd name="connsiteY16" fmla="*/ 794014 h 2782815"/>
                <a:gd name="connsiteX17" fmla="*/ 0 w 2205085"/>
                <a:gd name="connsiteY17" fmla="*/ 2609469 h 2782815"/>
                <a:gd name="connsiteX18" fmla="*/ 173353 w 2205085"/>
                <a:gd name="connsiteY18" fmla="*/ 2782815 h 2782815"/>
                <a:gd name="connsiteX19" fmla="*/ 363418 w 2205085"/>
                <a:gd name="connsiteY19" fmla="*/ 2782815 h 2782815"/>
                <a:gd name="connsiteX20" fmla="*/ 1102379 w 2205085"/>
                <a:gd name="connsiteY20" fmla="*/ 2782815 h 2782815"/>
                <a:gd name="connsiteX21" fmla="*/ 1102379 w 2205085"/>
                <a:gd name="connsiteY21" fmla="*/ 2782815 h 2782815"/>
                <a:gd name="connsiteX22" fmla="*/ 1137443 w 2205085"/>
                <a:gd name="connsiteY22" fmla="*/ 2193616 h 2782815"/>
                <a:gd name="connsiteX23" fmla="*/ 531528 w 2205085"/>
                <a:gd name="connsiteY23" fmla="*/ 2193616 h 2782815"/>
                <a:gd name="connsiteX24" fmla="*/ 449603 w 2205085"/>
                <a:gd name="connsiteY24" fmla="*/ 2111692 h 2782815"/>
                <a:gd name="connsiteX25" fmla="*/ 531528 w 2205085"/>
                <a:gd name="connsiteY25" fmla="*/ 2029767 h 2782815"/>
                <a:gd name="connsiteX26" fmla="*/ 1137770 w 2205085"/>
                <a:gd name="connsiteY26" fmla="*/ 2029767 h 2782815"/>
                <a:gd name="connsiteX27" fmla="*/ 1219695 w 2205085"/>
                <a:gd name="connsiteY27" fmla="*/ 2111692 h 2782815"/>
                <a:gd name="connsiteX28" fmla="*/ 1137443 w 2205085"/>
                <a:gd name="connsiteY28" fmla="*/ 2193616 h 2782815"/>
                <a:gd name="connsiteX29" fmla="*/ 1743686 w 2205085"/>
                <a:gd name="connsiteY29" fmla="*/ 1775476 h 2782815"/>
                <a:gd name="connsiteX30" fmla="*/ 531528 w 2205085"/>
                <a:gd name="connsiteY30" fmla="*/ 1775476 h 2782815"/>
                <a:gd name="connsiteX31" fmla="*/ 449603 w 2205085"/>
                <a:gd name="connsiteY31" fmla="*/ 1693551 h 2782815"/>
                <a:gd name="connsiteX32" fmla="*/ 531528 w 2205085"/>
                <a:gd name="connsiteY32" fmla="*/ 1611626 h 2782815"/>
                <a:gd name="connsiteX33" fmla="*/ 1743686 w 2205085"/>
                <a:gd name="connsiteY33" fmla="*/ 1611626 h 2782815"/>
                <a:gd name="connsiteX34" fmla="*/ 1825610 w 2205085"/>
                <a:gd name="connsiteY34" fmla="*/ 1693551 h 2782815"/>
                <a:gd name="connsiteX35" fmla="*/ 1743686 w 2205085"/>
                <a:gd name="connsiteY35" fmla="*/ 1775476 h 2782815"/>
                <a:gd name="connsiteX36" fmla="*/ 531528 w 2205085"/>
                <a:gd name="connsiteY36" fmla="*/ 1167591 h 2782815"/>
                <a:gd name="connsiteX37" fmla="*/ 1743686 w 2205085"/>
                <a:gd name="connsiteY37" fmla="*/ 1167591 h 2782815"/>
                <a:gd name="connsiteX38" fmla="*/ 1825610 w 2205085"/>
                <a:gd name="connsiteY38" fmla="*/ 1249516 h 2782815"/>
                <a:gd name="connsiteX39" fmla="*/ 1743686 w 2205085"/>
                <a:gd name="connsiteY39" fmla="*/ 1331440 h 2782815"/>
                <a:gd name="connsiteX40" fmla="*/ 531528 w 2205085"/>
                <a:gd name="connsiteY40" fmla="*/ 1331440 h 2782815"/>
                <a:gd name="connsiteX41" fmla="*/ 449603 w 2205085"/>
                <a:gd name="connsiteY41" fmla="*/ 1249516 h 2782815"/>
                <a:gd name="connsiteX42" fmla="*/ 531528 w 2205085"/>
                <a:gd name="connsiteY42" fmla="*/ 1167591 h 2782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205085" h="2782815">
                  <a:moveTo>
                    <a:pt x="1102379" y="2782815"/>
                  </a:moveTo>
                  <a:lnTo>
                    <a:pt x="2031733" y="2782815"/>
                  </a:lnTo>
                  <a:cubicBezTo>
                    <a:pt x="2127421" y="2782815"/>
                    <a:pt x="2205086" y="2705154"/>
                    <a:pt x="2205086" y="2609469"/>
                  </a:cubicBezTo>
                  <a:lnTo>
                    <a:pt x="2205086" y="355226"/>
                  </a:lnTo>
                  <a:lnTo>
                    <a:pt x="2205086" y="173353"/>
                  </a:lnTo>
                  <a:cubicBezTo>
                    <a:pt x="2205086" y="77665"/>
                    <a:pt x="2127421" y="0"/>
                    <a:pt x="2031733" y="0"/>
                  </a:cubicBezTo>
                  <a:lnTo>
                    <a:pt x="1102379" y="0"/>
                  </a:lnTo>
                  <a:lnTo>
                    <a:pt x="793359" y="0"/>
                  </a:lnTo>
                  <a:lnTo>
                    <a:pt x="793359" y="57347"/>
                  </a:lnTo>
                  <a:cubicBezTo>
                    <a:pt x="794011" y="63246"/>
                    <a:pt x="794342" y="69472"/>
                    <a:pt x="794342" y="75698"/>
                  </a:cubicBezTo>
                  <a:lnTo>
                    <a:pt x="794342" y="453535"/>
                  </a:lnTo>
                  <a:lnTo>
                    <a:pt x="794342" y="550534"/>
                  </a:lnTo>
                  <a:cubicBezTo>
                    <a:pt x="794342" y="685218"/>
                    <a:pt x="684891" y="794670"/>
                    <a:pt x="550206" y="794670"/>
                  </a:cubicBezTo>
                  <a:lnTo>
                    <a:pt x="453208" y="794670"/>
                  </a:lnTo>
                  <a:lnTo>
                    <a:pt x="75371" y="794670"/>
                  </a:lnTo>
                  <a:cubicBezTo>
                    <a:pt x="70455" y="794670"/>
                    <a:pt x="65212" y="794342"/>
                    <a:pt x="60297" y="794014"/>
                  </a:cubicBezTo>
                  <a:lnTo>
                    <a:pt x="0" y="794014"/>
                  </a:lnTo>
                  <a:lnTo>
                    <a:pt x="0" y="2609469"/>
                  </a:lnTo>
                  <a:cubicBezTo>
                    <a:pt x="0" y="2705154"/>
                    <a:pt x="77665" y="2782815"/>
                    <a:pt x="173353" y="2782815"/>
                  </a:cubicBezTo>
                  <a:lnTo>
                    <a:pt x="363418" y="2782815"/>
                  </a:lnTo>
                  <a:lnTo>
                    <a:pt x="1102379" y="2782815"/>
                  </a:lnTo>
                  <a:lnTo>
                    <a:pt x="1102379" y="2782815"/>
                  </a:lnTo>
                  <a:close/>
                  <a:moveTo>
                    <a:pt x="1137443" y="2193616"/>
                  </a:moveTo>
                  <a:lnTo>
                    <a:pt x="531528" y="2193616"/>
                  </a:lnTo>
                  <a:cubicBezTo>
                    <a:pt x="486305" y="2193616"/>
                    <a:pt x="449603" y="2156911"/>
                    <a:pt x="449603" y="2111692"/>
                  </a:cubicBezTo>
                  <a:cubicBezTo>
                    <a:pt x="449603" y="2066466"/>
                    <a:pt x="486305" y="2029767"/>
                    <a:pt x="531528" y="2029767"/>
                  </a:cubicBezTo>
                  <a:lnTo>
                    <a:pt x="1137770" y="2029767"/>
                  </a:lnTo>
                  <a:cubicBezTo>
                    <a:pt x="1182993" y="2029767"/>
                    <a:pt x="1219695" y="2066466"/>
                    <a:pt x="1219695" y="2111692"/>
                  </a:cubicBezTo>
                  <a:cubicBezTo>
                    <a:pt x="1219695" y="2156911"/>
                    <a:pt x="1182665" y="2193616"/>
                    <a:pt x="1137443" y="2193616"/>
                  </a:cubicBezTo>
                  <a:close/>
                  <a:moveTo>
                    <a:pt x="1743686" y="1775476"/>
                  </a:moveTo>
                  <a:lnTo>
                    <a:pt x="531528" y="1775476"/>
                  </a:lnTo>
                  <a:cubicBezTo>
                    <a:pt x="486305" y="1775476"/>
                    <a:pt x="449603" y="1738770"/>
                    <a:pt x="449603" y="1693551"/>
                  </a:cubicBezTo>
                  <a:cubicBezTo>
                    <a:pt x="449603" y="1648325"/>
                    <a:pt x="486305" y="1611626"/>
                    <a:pt x="531528" y="1611626"/>
                  </a:cubicBezTo>
                  <a:lnTo>
                    <a:pt x="1743686" y="1611626"/>
                  </a:lnTo>
                  <a:cubicBezTo>
                    <a:pt x="1788908" y="1611626"/>
                    <a:pt x="1825610" y="1648325"/>
                    <a:pt x="1825610" y="1693551"/>
                  </a:cubicBezTo>
                  <a:cubicBezTo>
                    <a:pt x="1825610" y="1738770"/>
                    <a:pt x="1788908" y="1775476"/>
                    <a:pt x="1743686" y="1775476"/>
                  </a:cubicBezTo>
                  <a:close/>
                  <a:moveTo>
                    <a:pt x="531528" y="1167591"/>
                  </a:moveTo>
                  <a:lnTo>
                    <a:pt x="1743686" y="1167591"/>
                  </a:lnTo>
                  <a:cubicBezTo>
                    <a:pt x="1788908" y="1167591"/>
                    <a:pt x="1825610" y="1204293"/>
                    <a:pt x="1825610" y="1249516"/>
                  </a:cubicBezTo>
                  <a:cubicBezTo>
                    <a:pt x="1825610" y="1294738"/>
                    <a:pt x="1788908" y="1331440"/>
                    <a:pt x="1743686" y="1331440"/>
                  </a:cubicBezTo>
                  <a:lnTo>
                    <a:pt x="531528" y="1331440"/>
                  </a:lnTo>
                  <a:cubicBezTo>
                    <a:pt x="486305" y="1331440"/>
                    <a:pt x="449603" y="1294738"/>
                    <a:pt x="449603" y="1249516"/>
                  </a:cubicBezTo>
                  <a:cubicBezTo>
                    <a:pt x="449603" y="1204293"/>
                    <a:pt x="486305" y="1167591"/>
                    <a:pt x="531528" y="1167591"/>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Segoe UI"/>
                <a:ea typeface="+mn-ea"/>
                <a:cs typeface="+mn-cs"/>
              </a:endParaRPr>
            </a:p>
          </p:txBody>
        </p:sp>
        <p:sp>
          <p:nvSpPr>
            <p:cNvPr id="15" name="Freeform: Shape 14">
              <a:extLst>
                <a:ext uri="{FF2B5EF4-FFF2-40B4-BE49-F238E27FC236}">
                  <a16:creationId xmlns:a16="http://schemas.microsoft.com/office/drawing/2014/main" id="{20B6C97E-D597-CCD9-767A-749F1880B9C6}"/>
                </a:ext>
              </a:extLst>
            </p:cNvPr>
            <p:cNvSpPr/>
            <p:nvPr/>
          </p:nvSpPr>
          <p:spPr>
            <a:xfrm>
              <a:off x="-3360467" y="1152120"/>
              <a:ext cx="693587" cy="693738"/>
            </a:xfrm>
            <a:custGeom>
              <a:avLst/>
              <a:gdLst>
                <a:gd name="connsiteX0" fmla="*/ 73254 w 693587"/>
                <a:gd name="connsiteY0" fmla="*/ 693739 h 693738"/>
                <a:gd name="connsiteX1" fmla="*/ 548090 w 693587"/>
                <a:gd name="connsiteY1" fmla="*/ 693739 h 693738"/>
                <a:gd name="connsiteX2" fmla="*/ 549400 w 693587"/>
                <a:gd name="connsiteY2" fmla="*/ 693739 h 693738"/>
                <a:gd name="connsiteX3" fmla="*/ 693588 w 693587"/>
                <a:gd name="connsiteY3" fmla="*/ 549551 h 693738"/>
                <a:gd name="connsiteX4" fmla="*/ 693588 w 693587"/>
                <a:gd name="connsiteY4" fmla="*/ 548240 h 693738"/>
                <a:gd name="connsiteX5" fmla="*/ 693588 w 693587"/>
                <a:gd name="connsiteY5" fmla="*/ 73077 h 693738"/>
                <a:gd name="connsiteX6" fmla="*/ 620187 w 693587"/>
                <a:gd name="connsiteY6" fmla="*/ 0 h 693738"/>
                <a:gd name="connsiteX7" fmla="*/ 569066 w 693587"/>
                <a:gd name="connsiteY7" fmla="*/ 21628 h 693738"/>
                <a:gd name="connsiteX8" fmla="*/ 21477 w 693587"/>
                <a:gd name="connsiteY8" fmla="*/ 569213 h 693738"/>
                <a:gd name="connsiteX9" fmla="*/ 73254 w 693587"/>
                <a:gd name="connsiteY9" fmla="*/ 693739 h 693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93587" h="693738">
                  <a:moveTo>
                    <a:pt x="73254" y="693739"/>
                  </a:moveTo>
                  <a:lnTo>
                    <a:pt x="548090" y="693739"/>
                  </a:lnTo>
                  <a:cubicBezTo>
                    <a:pt x="548417" y="693739"/>
                    <a:pt x="549073" y="693739"/>
                    <a:pt x="549400" y="693739"/>
                  </a:cubicBezTo>
                  <a:cubicBezTo>
                    <a:pt x="628703" y="693083"/>
                    <a:pt x="692932" y="628854"/>
                    <a:pt x="693588" y="549551"/>
                  </a:cubicBezTo>
                  <a:cubicBezTo>
                    <a:pt x="693588" y="549223"/>
                    <a:pt x="693588" y="548568"/>
                    <a:pt x="693588" y="548240"/>
                  </a:cubicBezTo>
                  <a:lnTo>
                    <a:pt x="693588" y="73077"/>
                  </a:lnTo>
                  <a:cubicBezTo>
                    <a:pt x="693588" y="29165"/>
                    <a:pt x="657541" y="0"/>
                    <a:pt x="620187" y="0"/>
                  </a:cubicBezTo>
                  <a:cubicBezTo>
                    <a:pt x="602163" y="0"/>
                    <a:pt x="584140" y="6554"/>
                    <a:pt x="569066" y="21628"/>
                  </a:cubicBezTo>
                  <a:lnTo>
                    <a:pt x="21477" y="569213"/>
                  </a:lnTo>
                  <a:cubicBezTo>
                    <a:pt x="-24400" y="615091"/>
                    <a:pt x="8042" y="693739"/>
                    <a:pt x="73254" y="693739"/>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Segoe UI"/>
                <a:ea typeface="+mn-ea"/>
                <a:cs typeface="+mn-cs"/>
              </a:endParaRPr>
            </a:p>
          </p:txBody>
        </p:sp>
      </p:grpSp>
      <p:sp>
        <p:nvSpPr>
          <p:cNvPr id="6" name="TextBox 5">
            <a:extLst>
              <a:ext uri="{FF2B5EF4-FFF2-40B4-BE49-F238E27FC236}">
                <a16:creationId xmlns:a16="http://schemas.microsoft.com/office/drawing/2014/main" id="{B50F772E-3AC1-2A18-9661-C463E2666688}"/>
              </a:ext>
            </a:extLst>
          </p:cNvPr>
          <p:cNvSpPr txBox="1"/>
          <p:nvPr/>
        </p:nvSpPr>
        <p:spPr>
          <a:xfrm>
            <a:off x="4884203" y="2011097"/>
            <a:ext cx="4458318" cy="369332"/>
          </a:xfrm>
          <a:prstGeom prst="rect">
            <a:avLst/>
          </a:prstGeom>
          <a:noFill/>
        </p:spPr>
        <p:txBody>
          <a:bodyPr wrap="square" lIns="91440" tIns="45720" rIns="91440" bIns="45720" anchor="t">
            <a:spAutoFit/>
          </a:bodyPr>
          <a:lstStyle/>
          <a:p>
            <a:pPr lvl="0" algn="r">
              <a:buNone/>
            </a:pPr>
            <a:r>
              <a:rPr lang="en-US" sz="1800" b="0">
                <a:ea typeface="+mn-lt"/>
                <a:cs typeface="+mn-lt"/>
              </a:rPr>
              <a:t>https://aka.ms/copilotstudio/learnmore</a:t>
            </a:r>
            <a:endParaRPr lang="en-US">
              <a:ea typeface="+mn-lt"/>
              <a:cs typeface="+mn-lt"/>
            </a:endParaRPr>
          </a:p>
        </p:txBody>
      </p:sp>
      <p:pic>
        <p:nvPicPr>
          <p:cNvPr id="2" name="Picture 1" descr="Scan me!">
            <a:extLst>
              <a:ext uri="{FF2B5EF4-FFF2-40B4-BE49-F238E27FC236}">
                <a16:creationId xmlns:a16="http://schemas.microsoft.com/office/drawing/2014/main" id="{CD55929D-0A77-6655-DE6C-F691A4531127}"/>
              </a:ext>
            </a:extLst>
          </p:cNvPr>
          <p:cNvPicPr>
            <a:picLocks noChangeAspect="1"/>
          </p:cNvPicPr>
          <p:nvPr/>
        </p:nvPicPr>
        <p:blipFill>
          <a:blip r:embed="rId3"/>
          <a:stretch>
            <a:fillRect/>
          </a:stretch>
        </p:blipFill>
        <p:spPr>
          <a:xfrm>
            <a:off x="5542429" y="2819400"/>
            <a:ext cx="3000935" cy="3068170"/>
          </a:xfrm>
          <a:prstGeom prst="rect">
            <a:avLst/>
          </a:prstGeom>
        </p:spPr>
      </p:pic>
    </p:spTree>
    <p:extLst>
      <p:ext uri="{BB962C8B-B14F-4D97-AF65-F5344CB8AC3E}">
        <p14:creationId xmlns:p14="http://schemas.microsoft.com/office/powerpoint/2010/main" val="359487169"/>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8301F8B-AF5F-FF4D-8E41-26DBC9B214D2}"/>
              </a:ext>
            </a:extLst>
          </p:cNvPr>
          <p:cNvSpPr txBox="1"/>
          <p:nvPr/>
        </p:nvSpPr>
        <p:spPr>
          <a:xfrm>
            <a:off x="271794" y="1566952"/>
            <a:ext cx="4964723" cy="1862048"/>
          </a:xfrm>
          <a:prstGeom prst="rect">
            <a:avLst/>
          </a:prstGeom>
          <a:noFill/>
        </p:spPr>
        <p:txBody>
          <a:bodyPr wrap="square">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1500" b="1" i="0" u="none" strike="noStrike" kern="1200" cap="none" spc="0" normalizeH="0" baseline="0" noProof="0">
                <a:ln>
                  <a:noFill/>
                </a:ln>
                <a:solidFill>
                  <a:srgbClr val="FFFFFF"/>
                </a:solidFill>
                <a:effectLst/>
                <a:uLnTx/>
                <a:uFillTx/>
                <a:latin typeface="Segoe UI"/>
                <a:ea typeface="+mn-ea"/>
                <a:cs typeface="Segoe UI"/>
              </a:rPr>
              <a:t>Q&amp;A!</a:t>
            </a:r>
            <a:endParaRPr kumimoji="0" lang="en-US" sz="11500" b="1" i="0" u="none" strike="noStrike" kern="1200" cap="none" spc="0" normalizeH="0" baseline="0" noProof="0">
              <a:ln>
                <a:noFill/>
              </a:ln>
              <a:solidFill>
                <a:srgbClr val="FFFFFF"/>
              </a:solidFill>
              <a:effectLst/>
              <a:uLnTx/>
              <a:uFillTx/>
              <a:latin typeface="Segoe UI" panose="020B0502040204020203" pitchFamily="34" charset="0"/>
              <a:ea typeface="+mn-ea"/>
              <a:cs typeface="+mn-cs"/>
            </a:endParaRPr>
          </a:p>
        </p:txBody>
      </p:sp>
      <p:sp>
        <p:nvSpPr>
          <p:cNvPr id="6" name="TextBox 5">
            <a:extLst>
              <a:ext uri="{FF2B5EF4-FFF2-40B4-BE49-F238E27FC236}">
                <a16:creationId xmlns:a16="http://schemas.microsoft.com/office/drawing/2014/main" id="{9A0B402A-4884-823F-D5CF-AA4A55FDE385}"/>
              </a:ext>
            </a:extLst>
          </p:cNvPr>
          <p:cNvSpPr txBox="1"/>
          <p:nvPr/>
        </p:nvSpPr>
        <p:spPr>
          <a:xfrm>
            <a:off x="271794" y="3921976"/>
            <a:ext cx="6811106" cy="52322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FFFFFF"/>
                </a:solidFill>
                <a:effectLst/>
                <a:uLnTx/>
                <a:uFillTx/>
                <a:latin typeface="Segoe UI"/>
                <a:ea typeface="+mn-ea"/>
                <a:cs typeface="Segoe UI"/>
                <a:hlinkClick r:id="rId2"/>
              </a:rPr>
              <a:t>aka.ms/</a:t>
            </a:r>
            <a:r>
              <a:rPr kumimoji="0" lang="en-US" sz="2800" b="1" i="0" u="none" strike="noStrike" kern="1200" cap="none" spc="0" normalizeH="0" baseline="0" noProof="0" err="1">
                <a:ln>
                  <a:noFill/>
                </a:ln>
                <a:solidFill>
                  <a:srgbClr val="FFFFFF"/>
                </a:solidFill>
                <a:effectLst/>
                <a:uLnTx/>
                <a:uFillTx/>
                <a:latin typeface="Segoe UI"/>
                <a:ea typeface="+mn-ea"/>
                <a:cs typeface="Segoe UI"/>
                <a:hlinkClick r:id="rId2"/>
              </a:rPr>
              <a:t>AIWebinars</a:t>
            </a:r>
            <a:r>
              <a:rPr kumimoji="0" lang="en-US" sz="2800" b="1" i="0" u="none" strike="noStrike" kern="1200" cap="none" spc="0" normalizeH="0" baseline="0" noProof="0">
                <a:ln>
                  <a:noFill/>
                </a:ln>
                <a:solidFill>
                  <a:srgbClr val="FFFFFF"/>
                </a:solidFill>
                <a:effectLst/>
                <a:uLnTx/>
                <a:uFillTx/>
                <a:latin typeface="Segoe UI"/>
                <a:ea typeface="+mn-ea"/>
                <a:cs typeface="Segoe UI"/>
                <a:hlinkClick r:id="rId2"/>
              </a:rPr>
              <a:t>/questions</a:t>
            </a:r>
            <a:endParaRPr kumimoji="0" lang="en-US" sz="2400" b="0" i="0" u="none" strike="noStrike" kern="1200" cap="none" spc="0" normalizeH="0" baseline="0" noProof="0">
              <a:ln>
                <a:noFill/>
              </a:ln>
              <a:solidFill>
                <a:srgbClr val="FFFFFF"/>
              </a:solidFill>
              <a:effectLst/>
              <a:uLnTx/>
              <a:uFillTx/>
              <a:latin typeface="Segoe Sans Display"/>
              <a:ea typeface="+mn-ea"/>
              <a:cs typeface="+mn-cs"/>
            </a:endParaRPr>
          </a:p>
        </p:txBody>
      </p:sp>
      <p:pic>
        <p:nvPicPr>
          <p:cNvPr id="3" name="Picture 2">
            <a:extLst>
              <a:ext uri="{FF2B5EF4-FFF2-40B4-BE49-F238E27FC236}">
                <a16:creationId xmlns:a16="http://schemas.microsoft.com/office/drawing/2014/main" id="{9D0A8FBA-AA02-D9A3-DF97-32C2EC753143}"/>
              </a:ext>
            </a:extLst>
          </p:cNvPr>
          <p:cNvPicPr>
            <a:picLocks noChangeAspect="1"/>
          </p:cNvPicPr>
          <p:nvPr/>
        </p:nvPicPr>
        <p:blipFill>
          <a:blip r:embed="rId3"/>
          <a:stretch>
            <a:fillRect/>
          </a:stretch>
        </p:blipFill>
        <p:spPr>
          <a:xfrm>
            <a:off x="6096000" y="359762"/>
            <a:ext cx="5345123" cy="6209659"/>
          </a:xfrm>
          <a:prstGeom prst="rect">
            <a:avLst/>
          </a:prstGeom>
        </p:spPr>
      </p:pic>
    </p:spTree>
    <p:extLst>
      <p:ext uri="{BB962C8B-B14F-4D97-AF65-F5344CB8AC3E}">
        <p14:creationId xmlns:p14="http://schemas.microsoft.com/office/powerpoint/2010/main" val="1909761062"/>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492B2F-770C-DA3F-6623-CFE9CEC186E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91CEBC4-D792-2155-7760-96EC5497E9A8}"/>
              </a:ext>
            </a:extLst>
          </p:cNvPr>
          <p:cNvSpPr txBox="1">
            <a:spLocks/>
          </p:cNvSpPr>
          <p:nvPr/>
        </p:nvSpPr>
        <p:spPr>
          <a:xfrm>
            <a:off x="585278" y="3016370"/>
            <a:ext cx="11017250" cy="830997"/>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algn="ctr" defTabSz="914367">
              <a:spcBef>
                <a:spcPts val="0"/>
              </a:spcBef>
            </a:pPr>
            <a:r>
              <a:rPr lang="en-US" sz="5400" b="1" spc="0">
                <a:ln>
                  <a:noFill/>
                </a:ln>
                <a:solidFill>
                  <a:srgbClr val="FFFFFF"/>
                </a:solidFill>
                <a:latin typeface="Segoe UI"/>
                <a:cs typeface="Segoe UI"/>
              </a:rPr>
              <a:t>Thank you for participating!</a:t>
            </a:r>
            <a:endParaRPr lang="en-US" sz="5400" b="1" spc="0">
              <a:ln>
                <a:noFill/>
              </a:ln>
              <a:solidFill>
                <a:srgbClr val="FFFFFF"/>
              </a:solidFill>
              <a:latin typeface="Segoe UI" panose="020B0502040204020203" pitchFamily="34" charset="0"/>
            </a:endParaRPr>
          </a:p>
        </p:txBody>
      </p:sp>
    </p:spTree>
    <p:extLst>
      <p:ext uri="{BB962C8B-B14F-4D97-AF65-F5344CB8AC3E}">
        <p14:creationId xmlns:p14="http://schemas.microsoft.com/office/powerpoint/2010/main" val="2800652567"/>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8029C1E-3637-F3E9-79C7-5303799285F9}"/>
              </a:ext>
            </a:extLst>
          </p:cNvPr>
          <p:cNvSpPr txBox="1"/>
          <p:nvPr/>
        </p:nvSpPr>
        <p:spPr>
          <a:xfrm>
            <a:off x="1130337" y="1120676"/>
            <a:ext cx="6812990" cy="4616648"/>
          </a:xfrm>
          <a:prstGeom prst="rect">
            <a:avLst/>
          </a:prstGeom>
          <a:noFill/>
        </p:spPr>
        <p:txBody>
          <a:bodyPr wrap="square">
            <a:spAutoFit/>
          </a:bodyPr>
          <a:lstStyle/>
          <a:p>
            <a:pPr marL="285750" indent="-285750" algn="l">
              <a:buFont typeface="Arial" panose="020B0604020202020204" pitchFamily="34" charset="0"/>
              <a:buChar char="•"/>
            </a:pPr>
            <a:r>
              <a:rPr lang="en-US" sz="1400" b="0" i="0">
                <a:solidFill>
                  <a:srgbClr val="4F52B2"/>
                </a:solidFill>
                <a:effectLst/>
                <a:latin typeface="-apple-system"/>
                <a:hlinkClick r:id="rId2" tooltip="https://aka.ms/powercat/aiwebinars"/>
              </a:rPr>
              <a:t>Power CAT AI Webinars Info</a:t>
            </a:r>
            <a:endParaRPr lang="en-US" sz="1400" b="0" i="0">
              <a:solidFill>
                <a:srgbClr val="4F52B2"/>
              </a:solidFill>
              <a:effectLst/>
              <a:latin typeface="-apple-system"/>
            </a:endParaRPr>
          </a:p>
          <a:p>
            <a:pPr marL="742950" lvl="1" indent="-285750">
              <a:buFont typeface="Arial" panose="020B0604020202020204" pitchFamily="34" charset="0"/>
              <a:buChar char="•"/>
            </a:pPr>
            <a:r>
              <a:rPr lang="en-US" sz="1400">
                <a:solidFill>
                  <a:srgbClr val="4F52B2"/>
                </a:solidFill>
                <a:latin typeface="-apple-system"/>
                <a:hlinkClick r:id="rId3" tooltip="https://aka.ms/mcs/azureai"/>
              </a:rPr>
              <a:t>Extending Copilot Studio with Azure AI</a:t>
            </a:r>
            <a:endParaRPr lang="en-US" sz="1400">
              <a:solidFill>
                <a:srgbClr val="242424"/>
              </a:solidFill>
              <a:latin typeface="-apple-system"/>
            </a:endParaRPr>
          </a:p>
          <a:p>
            <a:pPr marL="742950" lvl="1" indent="-285750">
              <a:buFont typeface="Arial" panose="020B0604020202020204" pitchFamily="34" charset="0"/>
              <a:buChar char="•"/>
            </a:pPr>
            <a:r>
              <a:rPr lang="en-US" sz="1400">
                <a:solidFill>
                  <a:srgbClr val="4F52B2"/>
                </a:solidFill>
                <a:latin typeface="-apple-system"/>
                <a:hlinkClick r:id="rId4" tooltip="https://aka.ms/mcs/azureai2"/>
              </a:rPr>
              <a:t>Copilot Studio: Better together with Azure AI</a:t>
            </a:r>
            <a:r>
              <a:rPr lang="en-US" sz="1400">
                <a:solidFill>
                  <a:srgbClr val="242424"/>
                </a:solidFill>
                <a:latin typeface="-apple-system"/>
              </a:rPr>
              <a:t> </a:t>
            </a:r>
          </a:p>
          <a:p>
            <a:pPr marL="742950" lvl="1" indent="-285750">
              <a:buFont typeface="Arial" panose="020B0604020202020204" pitchFamily="34" charset="0"/>
              <a:buChar char="•"/>
            </a:pPr>
            <a:r>
              <a:rPr lang="en-US" sz="1400">
                <a:solidFill>
                  <a:srgbClr val="4F52B2"/>
                </a:solidFill>
                <a:latin typeface="-apple-system"/>
                <a:hlinkClick r:id="rId5" tooltip="https://aka.ms/mcs/orchestration"/>
              </a:rPr>
              <a:t>Deep dive into Generative Orchestration (Part 1)</a:t>
            </a:r>
            <a:r>
              <a:rPr lang="en-US" sz="1400">
                <a:solidFill>
                  <a:srgbClr val="242424"/>
                </a:solidFill>
                <a:latin typeface="-apple-system"/>
              </a:rPr>
              <a:t> </a:t>
            </a:r>
          </a:p>
          <a:p>
            <a:pPr marL="742950" lvl="1" indent="-285750">
              <a:buFont typeface="Arial" panose="020B0604020202020204" pitchFamily="34" charset="0"/>
              <a:buChar char="•"/>
            </a:pPr>
            <a:r>
              <a:rPr lang="en-US" sz="1400">
                <a:solidFill>
                  <a:srgbClr val="4F52B2"/>
                </a:solidFill>
                <a:latin typeface="-apple-system"/>
                <a:hlinkClick r:id="rId6" tooltip="https://aka.ms/mcs/enterpriseagent"/>
              </a:rPr>
              <a:t>Enterprise Grade Agent Design with Copilot Studio (Part 2)</a:t>
            </a:r>
            <a:r>
              <a:rPr lang="en-US" sz="1400">
                <a:solidFill>
                  <a:srgbClr val="242424"/>
                </a:solidFill>
                <a:latin typeface="-apple-system"/>
              </a:rPr>
              <a:t> </a:t>
            </a:r>
          </a:p>
          <a:p>
            <a:pPr marL="742950" lvl="1" indent="-285750">
              <a:buFont typeface="Arial" panose="020B0604020202020204" pitchFamily="34" charset="0"/>
              <a:buChar char="•"/>
            </a:pPr>
            <a:r>
              <a:rPr lang="en-US" sz="1400">
                <a:solidFill>
                  <a:srgbClr val="4F52B2"/>
                </a:solidFill>
                <a:latin typeface="-apple-system"/>
                <a:hlinkClick r:id="rId7" tooltip="https://aka.ms/mcs/kit"/>
              </a:rPr>
              <a:t>Copilot Studio Kit</a:t>
            </a:r>
            <a:r>
              <a:rPr lang="en-US" sz="1400">
                <a:solidFill>
                  <a:srgbClr val="242424"/>
                </a:solidFill>
                <a:latin typeface="-apple-system"/>
              </a:rPr>
              <a:t> </a:t>
            </a:r>
          </a:p>
          <a:p>
            <a:pPr marL="285750" indent="-285750" algn="l">
              <a:buFont typeface="Arial" panose="020B0604020202020204" pitchFamily="34" charset="0"/>
              <a:buChar char="•"/>
            </a:pPr>
            <a:r>
              <a:rPr lang="en-US" sz="1400" b="0" i="0">
                <a:effectLst/>
                <a:latin typeface="-apple-system"/>
              </a:rPr>
              <a:t>Previous sessions</a:t>
            </a:r>
          </a:p>
          <a:p>
            <a:pPr marL="742950" lvl="1" indent="-285750">
              <a:buFont typeface="Arial" panose="020B0604020202020204" pitchFamily="34" charset="0"/>
              <a:buChar char="•"/>
            </a:pPr>
            <a:r>
              <a:rPr lang="en-US" sz="1400" b="0" i="0">
                <a:solidFill>
                  <a:srgbClr val="4F52B2"/>
                </a:solidFill>
                <a:effectLst/>
                <a:latin typeface="-apple-system"/>
                <a:hlinkClick r:id="rId8" tooltip="https://aka.ms/aievolvinggovernance"/>
              </a:rPr>
              <a:t>Evolving Agent Governance Session</a:t>
            </a:r>
            <a:endParaRPr lang="en-US" sz="1400" b="0" i="0">
              <a:solidFill>
                <a:srgbClr val="242424"/>
              </a:solidFill>
              <a:effectLst/>
              <a:latin typeface="-apple-system"/>
            </a:endParaRPr>
          </a:p>
          <a:p>
            <a:pPr marL="742950" lvl="1" indent="-285750">
              <a:buFont typeface="Arial" panose="020B0604020202020204" pitchFamily="34" charset="0"/>
              <a:buChar char="•"/>
            </a:pPr>
            <a:r>
              <a:rPr lang="en-US" sz="1400" b="0" i="0">
                <a:solidFill>
                  <a:srgbClr val="4F52B2"/>
                </a:solidFill>
                <a:effectLst/>
                <a:latin typeface="-apple-system"/>
                <a:hlinkClick r:id="rId9" tooltip="https://aka.ms/mcs/alm"/>
              </a:rPr>
              <a:t>ALM Detailed Session</a:t>
            </a:r>
            <a:r>
              <a:rPr lang="en-US" sz="1400" b="0" i="0">
                <a:solidFill>
                  <a:srgbClr val="242424"/>
                </a:solidFill>
                <a:effectLst/>
                <a:latin typeface="-apple-system"/>
              </a:rPr>
              <a:t> </a:t>
            </a:r>
          </a:p>
          <a:p>
            <a:pPr marL="285750" indent="-285750" algn="l">
              <a:buFont typeface="Arial" panose="020B0604020202020204" pitchFamily="34" charset="0"/>
              <a:buChar char="•"/>
            </a:pPr>
            <a:r>
              <a:rPr lang="en-US" sz="1400">
                <a:latin typeface="-apple-system"/>
              </a:rPr>
              <a:t>Learn resources:</a:t>
            </a:r>
            <a:endParaRPr lang="en-US" sz="1400">
              <a:latin typeface="-apple-system"/>
              <a:hlinkClick r:id="rId10" tooltip="https://aka.ms/trycopilotstudio"/>
            </a:endParaRPr>
          </a:p>
          <a:p>
            <a:pPr marL="742950" lvl="1" indent="-285750">
              <a:buFont typeface="Arial" panose="020B0604020202020204" pitchFamily="34" charset="0"/>
              <a:buChar char="•"/>
            </a:pPr>
            <a:r>
              <a:rPr lang="en-US" sz="1400" b="0" i="0">
                <a:solidFill>
                  <a:srgbClr val="4F52B2"/>
                </a:solidFill>
                <a:effectLst/>
                <a:latin typeface="-apple-system"/>
                <a:hlinkClick r:id="rId10" tooltip="https://aka.ms/trycopilotstudio"/>
              </a:rPr>
              <a:t>Try Copilot Studio</a:t>
            </a:r>
            <a:r>
              <a:rPr lang="en-US" sz="1400" b="0" i="0">
                <a:solidFill>
                  <a:srgbClr val="242424"/>
                </a:solidFill>
                <a:effectLst/>
                <a:latin typeface="-apple-system"/>
              </a:rPr>
              <a:t> </a:t>
            </a:r>
          </a:p>
          <a:p>
            <a:pPr marL="742950" lvl="1" indent="-285750">
              <a:buFont typeface="Arial" panose="020B0604020202020204" pitchFamily="34" charset="0"/>
              <a:buChar char="•"/>
            </a:pPr>
            <a:r>
              <a:rPr lang="en-US" sz="1400" b="0" i="0">
                <a:solidFill>
                  <a:srgbClr val="4F52B2"/>
                </a:solidFill>
                <a:effectLst/>
                <a:latin typeface="-apple-system"/>
                <a:hlinkClick r:id="rId11" tooltip="https://aka.ms/copilotstudio/learnmore"/>
              </a:rPr>
              <a:t>Learn More about Copilot Studio</a:t>
            </a:r>
            <a:endParaRPr lang="en-US" sz="1400">
              <a:solidFill>
                <a:srgbClr val="4F52B2"/>
              </a:solidFill>
              <a:latin typeface="-apple-system"/>
            </a:endParaRPr>
          </a:p>
          <a:p>
            <a:pPr marL="285750" indent="-285750">
              <a:buFont typeface="Arial" panose="020B0604020202020204" pitchFamily="34" charset="0"/>
              <a:buChar char="•"/>
            </a:pPr>
            <a:r>
              <a:rPr lang="en-US" sz="1400" b="0" i="0">
                <a:effectLst/>
                <a:latin typeface="-apple-system"/>
              </a:rPr>
              <a:t>Resources shared in chat: </a:t>
            </a:r>
          </a:p>
          <a:p>
            <a:pPr marL="742950" lvl="1" indent="-285750">
              <a:buFont typeface="Arial" panose="020B0604020202020204" pitchFamily="34" charset="0"/>
              <a:buChar char="•"/>
            </a:pPr>
            <a:r>
              <a:rPr lang="en-US" sz="1400">
                <a:solidFill>
                  <a:srgbClr val="4F52B2"/>
                </a:solidFill>
                <a:latin typeface="-apple-system"/>
                <a:hlinkClick r:id="rId12" tooltip="https://www.linkedin.com/posts/kenric-auguillard-15961b27_powerplatform-admincenter-governance-activity-7339001093248401408-_mnj?utm_source=share&amp;utm_medium=member_desktop&amp;rcm=acoaaalsnuabdytwk0drgw6wjw0va0lfrl0smoy"/>
              </a:rPr>
              <a:t>Multi Rule Environment Routing (Ken's LinkedIn)</a:t>
            </a:r>
            <a:endParaRPr lang="en-US" sz="1400">
              <a:solidFill>
                <a:srgbClr val="242424"/>
              </a:solidFill>
              <a:latin typeface="-apple-system"/>
            </a:endParaRPr>
          </a:p>
          <a:p>
            <a:pPr marL="742950" lvl="1" indent="-285750">
              <a:buFont typeface="Arial" panose="020B0604020202020204" pitchFamily="34" charset="0"/>
              <a:buChar char="•"/>
            </a:pPr>
            <a:r>
              <a:rPr lang="en-US" sz="1400">
                <a:solidFill>
                  <a:srgbClr val="4F52B2"/>
                </a:solidFill>
                <a:latin typeface="-apple-system"/>
                <a:hlinkClick r:id="rId13" tooltip="https://learn.microsoft.com/en-us/microsoft-copilot-studio/authoring-solutions-overview"/>
              </a:rPr>
              <a:t>Solutions in Copilot Studio (Microsoft Learn)</a:t>
            </a:r>
            <a:endParaRPr lang="en-US" sz="1400">
              <a:solidFill>
                <a:srgbClr val="242424"/>
              </a:solidFill>
              <a:latin typeface="-apple-system"/>
            </a:endParaRPr>
          </a:p>
          <a:p>
            <a:pPr marL="742950" lvl="1" indent="-285750">
              <a:buFont typeface="Arial" panose="020B0604020202020204" pitchFamily="34" charset="0"/>
              <a:buChar char="•"/>
            </a:pPr>
            <a:r>
              <a:rPr lang="en-US" sz="1400">
                <a:solidFill>
                  <a:srgbClr val="4F52B2"/>
                </a:solidFill>
                <a:latin typeface="-apple-system"/>
                <a:hlinkClick r:id="rId14" tooltip="http://aka.ms/copilotstudioestimator"/>
              </a:rPr>
              <a:t>Cost/Messages Estimator</a:t>
            </a:r>
            <a:endParaRPr lang="en-US" sz="1400" b="0" i="0">
              <a:solidFill>
                <a:srgbClr val="242424"/>
              </a:solidFill>
              <a:effectLst/>
              <a:latin typeface="-apple-system"/>
            </a:endParaRPr>
          </a:p>
          <a:p>
            <a:pPr marL="742950" lvl="1" indent="-285750">
              <a:buFont typeface="Arial" panose="020B0604020202020204" pitchFamily="34" charset="0"/>
              <a:buChar char="•"/>
            </a:pPr>
            <a:r>
              <a:rPr lang="en-US" sz="1400" b="0" i="0">
                <a:solidFill>
                  <a:srgbClr val="4F52B2"/>
                </a:solidFill>
                <a:effectLst/>
                <a:latin typeface="-apple-system"/>
                <a:hlinkClick r:id="rId15" tooltip="https://learn.microsoft.com/en-us/power-platform/alm/block-unmanaged-customizations"/>
              </a:rPr>
              <a:t>Block Unmanaged Customizations in Dataverse Environments</a:t>
            </a:r>
            <a:r>
              <a:rPr lang="en-US" sz="1400" b="0" i="0">
                <a:solidFill>
                  <a:srgbClr val="242424"/>
                </a:solidFill>
                <a:effectLst/>
                <a:latin typeface="-apple-system"/>
              </a:rPr>
              <a:t> </a:t>
            </a:r>
          </a:p>
          <a:p>
            <a:pPr marL="742950" lvl="1" indent="-285750">
              <a:buFont typeface="Arial" panose="020B0604020202020204" pitchFamily="34" charset="0"/>
              <a:buChar char="•"/>
            </a:pPr>
            <a:r>
              <a:rPr lang="en-US" sz="1400" b="0" i="0">
                <a:solidFill>
                  <a:srgbClr val="4F52B2"/>
                </a:solidFill>
                <a:effectLst/>
                <a:latin typeface="-apple-system"/>
                <a:hlinkClick r:id="rId16" tooltip="https://learn.microsoft.com/en-us/power-platform/admin/advanced-connector-policies?tabs=new#data-policy-mixed-mode"/>
              </a:rPr>
              <a:t>Advanced Connector Policies and Data Policies - Mixed Mode</a:t>
            </a:r>
            <a:r>
              <a:rPr lang="en-US" sz="1400" b="0" i="0">
                <a:solidFill>
                  <a:srgbClr val="242424"/>
                </a:solidFill>
                <a:effectLst/>
                <a:latin typeface="-apple-system"/>
              </a:rPr>
              <a:t> </a:t>
            </a:r>
          </a:p>
          <a:p>
            <a:pPr marL="742950" lvl="1" indent="-285750">
              <a:buFont typeface="Arial" panose="020B0604020202020204" pitchFamily="34" charset="0"/>
              <a:buChar char="•"/>
            </a:pPr>
            <a:r>
              <a:rPr lang="en-US" sz="1400" b="0" i="0">
                <a:solidFill>
                  <a:srgbClr val="4F52B2"/>
                </a:solidFill>
                <a:effectLst/>
                <a:latin typeface="-apple-system"/>
                <a:hlinkClick r:id="rId17" tooltip="https://learn.microsoft.com/en-us/microsoft-copilot-studio/billing-licensing#copilot-studio-use-rights-included-with-microsoft-365-copilot-license"/>
              </a:rPr>
              <a:t>Copilot Studio Licensing - Microsoft Learn</a:t>
            </a:r>
            <a:endParaRPr lang="en-US" sz="1400" b="0" i="0">
              <a:solidFill>
                <a:srgbClr val="242424"/>
              </a:solidFill>
              <a:effectLst/>
              <a:latin typeface="-apple-system"/>
            </a:endParaRPr>
          </a:p>
          <a:p>
            <a:pPr marL="742950" lvl="1" indent="-285750">
              <a:buFont typeface="Arial" panose="020B0604020202020204" pitchFamily="34" charset="0"/>
              <a:buChar char="•"/>
            </a:pPr>
            <a:r>
              <a:rPr lang="en-US" sz="1400" b="0" i="0">
                <a:solidFill>
                  <a:srgbClr val="4F52B2"/>
                </a:solidFill>
                <a:effectLst/>
                <a:latin typeface="-apple-system"/>
                <a:hlinkClick r:id="rId18" tooltip="https://cdn-dynmedia-1.microsoft.com/is/content/microsoftcorp//microsoft/bade/documents/products-and-services/en-us/bizapps/microsoft-copilot-studio-licensing-guide-1-july-2025.pdf"/>
              </a:rPr>
              <a:t>Copilot Studio Licensing PDF</a:t>
            </a:r>
            <a:r>
              <a:rPr lang="en-US" sz="1400" b="0" i="0">
                <a:solidFill>
                  <a:srgbClr val="242424"/>
                </a:solidFill>
                <a:effectLst/>
                <a:latin typeface="-apple-system"/>
              </a:rPr>
              <a:t> </a:t>
            </a:r>
          </a:p>
          <a:p>
            <a:pPr marL="742950" lvl="1" indent="-285750">
              <a:buFont typeface="Arial" panose="020B0604020202020204" pitchFamily="34" charset="0"/>
              <a:buChar char="•"/>
            </a:pPr>
            <a:r>
              <a:rPr lang="en-US" sz="1400" b="0" i="0">
                <a:solidFill>
                  <a:srgbClr val="4F52B2"/>
                </a:solidFill>
                <a:effectLst/>
                <a:latin typeface="-apple-system"/>
                <a:hlinkClick r:id="rId19" tooltip="https://learn.microsoft.com/en-us/power-platform/admin/database-security"/>
              </a:rPr>
              <a:t>Copilot Studio Governance Documentation</a:t>
            </a:r>
            <a:r>
              <a:rPr lang="en-US" sz="1400" b="0" i="0">
                <a:solidFill>
                  <a:srgbClr val="242424"/>
                </a:solidFill>
                <a:effectLst/>
                <a:latin typeface="-apple-system"/>
              </a:rPr>
              <a:t> </a:t>
            </a:r>
          </a:p>
        </p:txBody>
      </p:sp>
      <p:sp>
        <p:nvSpPr>
          <p:cNvPr id="4" name="Title 3">
            <a:extLst>
              <a:ext uri="{FF2B5EF4-FFF2-40B4-BE49-F238E27FC236}">
                <a16:creationId xmlns:a16="http://schemas.microsoft.com/office/drawing/2014/main" id="{37CC1723-7B22-EF53-3A00-9C01D00ACD3D}"/>
              </a:ext>
            </a:extLst>
          </p:cNvPr>
          <p:cNvSpPr txBox="1">
            <a:spLocks/>
          </p:cNvSpPr>
          <p:nvPr/>
        </p:nvSpPr>
        <p:spPr>
          <a:xfrm>
            <a:off x="833717" y="290286"/>
            <a:ext cx="6121018" cy="307777"/>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defTabSz="914367">
              <a:spcBef>
                <a:spcPts val="0"/>
              </a:spcBef>
            </a:pPr>
            <a:r>
              <a:rPr lang="en-US" sz="2000" b="1" spc="0">
                <a:ln>
                  <a:noFill/>
                </a:ln>
                <a:solidFill>
                  <a:srgbClr val="FFFFFF"/>
                </a:solidFill>
                <a:latin typeface="Segoe UI"/>
                <a:cs typeface="Segoe UI"/>
              </a:rPr>
              <a:t>Resources shared in chat</a:t>
            </a:r>
            <a:endParaRPr lang="en-US" sz="2000" b="1" spc="0">
              <a:ln>
                <a:noFill/>
              </a:ln>
              <a:solidFill>
                <a:srgbClr val="FFFFFF"/>
              </a:solidFill>
              <a:latin typeface="Segoe UI" panose="020B0502040204020203" pitchFamily="34" charset="0"/>
            </a:endParaRPr>
          </a:p>
        </p:txBody>
      </p:sp>
    </p:spTree>
    <p:extLst>
      <p:ext uri="{BB962C8B-B14F-4D97-AF65-F5344CB8AC3E}">
        <p14:creationId xmlns:p14="http://schemas.microsoft.com/office/powerpoint/2010/main" val="1277918675"/>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012D5B-FC94-AD67-183C-1C41F117958B}"/>
              </a:ext>
            </a:extLst>
          </p:cNvPr>
          <p:cNvSpPr>
            <a:spLocks noGrp="1"/>
          </p:cNvSpPr>
          <p:nvPr>
            <p:ph type="title"/>
          </p:nvPr>
        </p:nvSpPr>
        <p:spPr/>
        <p:txBody>
          <a:bodyPr/>
          <a:lstStyle/>
          <a:p>
            <a:r>
              <a:rPr lang="en-US"/>
              <a:t>Developer First Time Login Experience</a:t>
            </a:r>
          </a:p>
        </p:txBody>
      </p:sp>
      <p:pic>
        <p:nvPicPr>
          <p:cNvPr id="4" name="Copilot Studio Governance">
            <a:hlinkClick r:id="" action="ppaction://media"/>
            <a:extLst>
              <a:ext uri="{FF2B5EF4-FFF2-40B4-BE49-F238E27FC236}">
                <a16:creationId xmlns:a16="http://schemas.microsoft.com/office/drawing/2014/main" id="{08D0933C-C028-B634-C912-4DBE6BCA5E5F}"/>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188720" y="1011198"/>
            <a:ext cx="9814560" cy="5521369"/>
          </a:xfrm>
        </p:spPr>
      </p:pic>
    </p:spTree>
    <p:extLst>
      <p:ext uri="{BB962C8B-B14F-4D97-AF65-F5344CB8AC3E}">
        <p14:creationId xmlns:p14="http://schemas.microsoft.com/office/powerpoint/2010/main" val="1611071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770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mute="1">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F66B56-5FC2-F769-AB04-F6BB1EF61776}"/>
              </a:ext>
            </a:extLst>
          </p:cNvPr>
          <p:cNvSpPr>
            <a:spLocks noGrp="1"/>
          </p:cNvSpPr>
          <p:nvPr>
            <p:ph type="title"/>
          </p:nvPr>
        </p:nvSpPr>
        <p:spPr/>
        <p:txBody>
          <a:bodyPr/>
          <a:lstStyle/>
          <a:p>
            <a:r>
              <a:rPr lang="en-US"/>
              <a:t>Pipelines Demo</a:t>
            </a:r>
          </a:p>
        </p:txBody>
      </p:sp>
      <p:pic>
        <p:nvPicPr>
          <p:cNvPr id="4" name="Pipelines Demo">
            <a:hlinkClick r:id="" action="ppaction://media"/>
            <a:extLst>
              <a:ext uri="{FF2B5EF4-FFF2-40B4-BE49-F238E27FC236}">
                <a16:creationId xmlns:a16="http://schemas.microsoft.com/office/drawing/2014/main" id="{B1002DC8-C4F4-1135-4918-15D62A9E3036}"/>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533143" y="1150620"/>
            <a:ext cx="9838185" cy="5534660"/>
          </a:xfrm>
        </p:spPr>
      </p:pic>
    </p:spTree>
    <p:extLst>
      <p:ext uri="{BB962C8B-B14F-4D97-AF65-F5344CB8AC3E}">
        <p14:creationId xmlns:p14="http://schemas.microsoft.com/office/powerpoint/2010/main" val="4233211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0933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F404E3-0D0C-BCBB-C6AE-98070E1DDBC4}"/>
              </a:ext>
            </a:extLst>
          </p:cNvPr>
          <p:cNvSpPr>
            <a:spLocks noGrp="1"/>
          </p:cNvSpPr>
          <p:nvPr>
            <p:ph type="title"/>
          </p:nvPr>
        </p:nvSpPr>
        <p:spPr/>
        <p:txBody>
          <a:bodyPr/>
          <a:lstStyle/>
          <a:p>
            <a:r>
              <a:rPr lang="en-US"/>
              <a:t>Tenant Level Settings</a:t>
            </a:r>
          </a:p>
        </p:txBody>
      </p:sp>
      <p:sp>
        <p:nvSpPr>
          <p:cNvPr id="4" name="Content Placeholder 2">
            <a:extLst>
              <a:ext uri="{FF2B5EF4-FFF2-40B4-BE49-F238E27FC236}">
                <a16:creationId xmlns:a16="http://schemas.microsoft.com/office/drawing/2014/main" id="{B28E1321-3527-3D32-15FD-F72A2A4D47CD}"/>
              </a:ext>
            </a:extLst>
          </p:cNvPr>
          <p:cNvSpPr txBox="1">
            <a:spLocks/>
          </p:cNvSpPr>
          <p:nvPr/>
        </p:nvSpPr>
        <p:spPr>
          <a:xfrm>
            <a:off x="850900" y="2387044"/>
            <a:ext cx="4526280" cy="2609945"/>
          </a:xfrm>
          <a:prstGeom prst="rect">
            <a:avLst/>
          </a:prstGeom>
          <a:noFill/>
          <a:ln w="10795" cap="flat" cmpd="sng" algn="ctr">
            <a:noFill/>
            <a:prstDash val="solid"/>
          </a:ln>
        </p:spPr>
        <p:style>
          <a:lnRef idx="2">
            <a:schemeClr val="accent3"/>
          </a:lnRef>
          <a:fillRef idx="1">
            <a:schemeClr val="lt1"/>
          </a:fillRef>
          <a:effectRef idx="0">
            <a:schemeClr val="accent3"/>
          </a:effectRef>
          <a:fontRef idx="minor">
            <a:schemeClr val="dk1"/>
          </a:fontRef>
        </p:style>
        <p:txBody>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dk1"/>
                </a:solidFill>
                <a:latin typeface="+mn-lt"/>
                <a:ea typeface="+mn-ea"/>
                <a:cs typeface="+mn-cs"/>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dk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dk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dk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dk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r>
              <a:rPr lang="en-US" sz="1600">
                <a:solidFill>
                  <a:schemeClr val="tx1"/>
                </a:solidFill>
              </a:rPr>
              <a:t>Control Agents with AI Features – Unblock</a:t>
            </a:r>
          </a:p>
          <a:p>
            <a:r>
              <a:rPr lang="en-US" sz="1600">
                <a:solidFill>
                  <a:schemeClr val="tx1"/>
                </a:solidFill>
              </a:rPr>
              <a:t>Copilot Studio authors controls  - Restrict Makers to a specific SG</a:t>
            </a:r>
          </a:p>
          <a:p>
            <a:r>
              <a:rPr lang="en-US" sz="1600">
                <a:solidFill>
                  <a:schemeClr val="tx1"/>
                </a:solidFill>
              </a:rPr>
              <a:t>Setup Environment Routing</a:t>
            </a:r>
          </a:p>
          <a:p>
            <a:pPr marL="0" indent="0">
              <a:buFont typeface="Wingdings" panose="05000000000000000000" pitchFamily="2" charset="2"/>
              <a:buNone/>
            </a:pPr>
            <a:endParaRPr lang="en-US" sz="1600">
              <a:solidFill>
                <a:schemeClr val="tx1"/>
              </a:solidFill>
            </a:endParaRPr>
          </a:p>
          <a:p>
            <a:pPr marL="0" indent="0">
              <a:buFont typeface="Wingdings" panose="05000000000000000000" pitchFamily="2" charset="2"/>
              <a:buNone/>
            </a:pPr>
            <a:endParaRPr lang="en-US" sz="1600">
              <a:solidFill>
                <a:schemeClr val="tx1"/>
              </a:solidFill>
            </a:endParaRPr>
          </a:p>
        </p:txBody>
      </p:sp>
      <p:sp>
        <p:nvSpPr>
          <p:cNvPr id="5" name="Content Placeholder 2">
            <a:extLst>
              <a:ext uri="{FF2B5EF4-FFF2-40B4-BE49-F238E27FC236}">
                <a16:creationId xmlns:a16="http://schemas.microsoft.com/office/drawing/2014/main" id="{203C8322-1DB7-8125-EDAD-50F817A4E3E6}"/>
              </a:ext>
            </a:extLst>
          </p:cNvPr>
          <p:cNvSpPr txBox="1">
            <a:spLocks/>
          </p:cNvSpPr>
          <p:nvPr/>
        </p:nvSpPr>
        <p:spPr>
          <a:xfrm>
            <a:off x="6563357" y="2444115"/>
            <a:ext cx="4526280" cy="1378839"/>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rgbClr val="323232"/>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rgbClr val="323232"/>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rgbClr val="323232"/>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323232"/>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323232"/>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a:solidFill>
                  <a:schemeClr val="tx1"/>
                </a:solidFill>
              </a:rPr>
              <a:t>AI Builder Credits Control – Block consumption of tenant level credits</a:t>
            </a:r>
          </a:p>
          <a:p>
            <a:pPr marL="0" indent="0">
              <a:buFont typeface="Wingdings" panose="05000000000000000000" pitchFamily="2" charset="2"/>
              <a:buNone/>
            </a:pPr>
            <a:endParaRPr lang="en-US" sz="1600">
              <a:solidFill>
                <a:schemeClr val="tx1"/>
              </a:solidFill>
            </a:endParaRPr>
          </a:p>
          <a:p>
            <a:pPr marL="0" indent="0">
              <a:buFont typeface="Wingdings" panose="05000000000000000000" pitchFamily="2" charset="2"/>
              <a:buNone/>
            </a:pPr>
            <a:endParaRPr lang="en-US" sz="1600">
              <a:solidFill>
                <a:schemeClr val="tx1"/>
              </a:solidFill>
            </a:endParaRPr>
          </a:p>
          <a:p>
            <a:pPr marL="0" indent="0">
              <a:buFont typeface="Wingdings" panose="05000000000000000000" pitchFamily="2" charset="2"/>
              <a:buNone/>
            </a:pPr>
            <a:endParaRPr lang="en-US" sz="1600">
              <a:solidFill>
                <a:schemeClr val="tx1"/>
              </a:solidFill>
            </a:endParaRPr>
          </a:p>
        </p:txBody>
      </p:sp>
      <p:grpSp>
        <p:nvGrpSpPr>
          <p:cNvPr id="6" name="Group 5">
            <a:extLst>
              <a:ext uri="{FF2B5EF4-FFF2-40B4-BE49-F238E27FC236}">
                <a16:creationId xmlns:a16="http://schemas.microsoft.com/office/drawing/2014/main" id="{7A7DF412-E1D4-D110-8406-75E87904F611}"/>
              </a:ext>
            </a:extLst>
          </p:cNvPr>
          <p:cNvGrpSpPr/>
          <p:nvPr/>
        </p:nvGrpSpPr>
        <p:grpSpPr>
          <a:xfrm>
            <a:off x="588263" y="1717040"/>
            <a:ext cx="4832098" cy="4876800"/>
            <a:chOff x="588263" y="1717040"/>
            <a:chExt cx="4832098" cy="4876800"/>
          </a:xfrm>
        </p:grpSpPr>
        <p:sp>
          <p:nvSpPr>
            <p:cNvPr id="7" name="Rectangle: Rounded Corners 6">
              <a:extLst>
                <a:ext uri="{FF2B5EF4-FFF2-40B4-BE49-F238E27FC236}">
                  <a16:creationId xmlns:a16="http://schemas.microsoft.com/office/drawing/2014/main" id="{BF8890EF-D2C6-6818-4CE2-3DD69ACE9F40}"/>
                </a:ext>
              </a:extLst>
            </p:cNvPr>
            <p:cNvSpPr/>
            <p:nvPr/>
          </p:nvSpPr>
          <p:spPr bwMode="auto">
            <a:xfrm>
              <a:off x="588263" y="1879600"/>
              <a:ext cx="4832098" cy="4714240"/>
            </a:xfrm>
            <a:prstGeom prst="roundRect">
              <a:avLst>
                <a:gd name="adj" fmla="val 3736"/>
              </a:avLst>
            </a:prstGeom>
            <a:noFill/>
            <a:ln w="28575">
              <a:solidFill>
                <a:srgbClr val="49C5B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8" name="Rectangle: Rounded Corners 7">
              <a:extLst>
                <a:ext uri="{FF2B5EF4-FFF2-40B4-BE49-F238E27FC236}">
                  <a16:creationId xmlns:a16="http://schemas.microsoft.com/office/drawing/2014/main" id="{7479C04D-E23C-C25D-2AA1-1316E8377E91}"/>
                </a:ext>
              </a:extLst>
            </p:cNvPr>
            <p:cNvSpPr/>
            <p:nvPr/>
          </p:nvSpPr>
          <p:spPr bwMode="auto">
            <a:xfrm>
              <a:off x="853440" y="1717040"/>
              <a:ext cx="2326640" cy="378460"/>
            </a:xfrm>
            <a:prstGeom prst="roundRect">
              <a:avLst>
                <a:gd name="adj" fmla="val 50000"/>
              </a:avLst>
            </a:prstGeom>
            <a:solidFill>
              <a:schemeClr val="bg1"/>
            </a:solidFill>
            <a:ln w="19050">
              <a:solidFill>
                <a:srgbClr val="49C5B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9" name="TextBox 8">
              <a:extLst>
                <a:ext uri="{FF2B5EF4-FFF2-40B4-BE49-F238E27FC236}">
                  <a16:creationId xmlns:a16="http://schemas.microsoft.com/office/drawing/2014/main" id="{459FAB68-0722-C838-DF18-E7E36CA72FB6}"/>
                </a:ext>
              </a:extLst>
            </p:cNvPr>
            <p:cNvSpPr txBox="1"/>
            <p:nvPr/>
          </p:nvSpPr>
          <p:spPr>
            <a:xfrm>
              <a:off x="1092200" y="1783080"/>
              <a:ext cx="2021840" cy="223520"/>
            </a:xfrm>
            <a:prstGeom prst="rect">
              <a:avLst/>
            </a:prstGeom>
            <a:noFill/>
          </p:spPr>
          <p:txBody>
            <a:bodyPr wrap="square" lIns="0" tIns="0" rIns="0" bIns="0" rtlCol="0">
              <a:spAutoFit/>
            </a:bodyPr>
            <a:lstStyle/>
            <a:p>
              <a:pPr algn="ctr"/>
              <a:r>
                <a:rPr lang="en-US" sz="1400"/>
                <a:t>Enable / Configure</a:t>
              </a:r>
            </a:p>
          </p:txBody>
        </p:sp>
      </p:grpSp>
      <p:pic>
        <p:nvPicPr>
          <p:cNvPr id="10" name="Graphic 9" descr="Checkbox Checked with solid fill">
            <a:extLst>
              <a:ext uri="{FF2B5EF4-FFF2-40B4-BE49-F238E27FC236}">
                <a16:creationId xmlns:a16="http://schemas.microsoft.com/office/drawing/2014/main" id="{285CB651-F868-AFEA-5348-07D50189455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34720" y="1717040"/>
            <a:ext cx="355600" cy="355600"/>
          </a:xfrm>
          <a:prstGeom prst="rect">
            <a:avLst/>
          </a:prstGeom>
        </p:spPr>
      </p:pic>
      <p:grpSp>
        <p:nvGrpSpPr>
          <p:cNvPr id="11" name="Group 10">
            <a:extLst>
              <a:ext uri="{FF2B5EF4-FFF2-40B4-BE49-F238E27FC236}">
                <a16:creationId xmlns:a16="http://schemas.microsoft.com/office/drawing/2014/main" id="{36F365C1-2298-4208-AE60-43108239DD0F}"/>
              </a:ext>
            </a:extLst>
          </p:cNvPr>
          <p:cNvGrpSpPr/>
          <p:nvPr/>
        </p:nvGrpSpPr>
        <p:grpSpPr>
          <a:xfrm>
            <a:off x="6267702" y="1717040"/>
            <a:ext cx="4832098" cy="4876800"/>
            <a:chOff x="588263" y="1717040"/>
            <a:chExt cx="4832098" cy="4876800"/>
          </a:xfrm>
        </p:grpSpPr>
        <p:sp>
          <p:nvSpPr>
            <p:cNvPr id="12" name="Rectangle: Rounded Corners 11">
              <a:extLst>
                <a:ext uri="{FF2B5EF4-FFF2-40B4-BE49-F238E27FC236}">
                  <a16:creationId xmlns:a16="http://schemas.microsoft.com/office/drawing/2014/main" id="{3036C9D7-2FEE-1DB0-64CE-4467E91FF8BC}"/>
                </a:ext>
              </a:extLst>
            </p:cNvPr>
            <p:cNvSpPr/>
            <p:nvPr/>
          </p:nvSpPr>
          <p:spPr bwMode="auto">
            <a:xfrm>
              <a:off x="588263" y="1879600"/>
              <a:ext cx="4832098" cy="4714240"/>
            </a:xfrm>
            <a:prstGeom prst="roundRect">
              <a:avLst>
                <a:gd name="adj" fmla="val 3736"/>
              </a:avLst>
            </a:prstGeom>
            <a:noFill/>
            <a:ln w="28575">
              <a:solidFill>
                <a:schemeClr val="accent5">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3" name="Rectangle: Rounded Corners 12">
              <a:extLst>
                <a:ext uri="{FF2B5EF4-FFF2-40B4-BE49-F238E27FC236}">
                  <a16:creationId xmlns:a16="http://schemas.microsoft.com/office/drawing/2014/main" id="{AB90FCBF-E33C-76BC-19C6-0A9A0F0F982C}"/>
                </a:ext>
              </a:extLst>
            </p:cNvPr>
            <p:cNvSpPr/>
            <p:nvPr/>
          </p:nvSpPr>
          <p:spPr bwMode="auto">
            <a:xfrm>
              <a:off x="853440" y="1717040"/>
              <a:ext cx="2326640" cy="378460"/>
            </a:xfrm>
            <a:prstGeom prst="roundRect">
              <a:avLst>
                <a:gd name="adj" fmla="val 50000"/>
              </a:avLst>
            </a:prstGeom>
            <a:solidFill>
              <a:schemeClr val="bg1"/>
            </a:solidFill>
            <a:ln w="19050">
              <a:solidFill>
                <a:schemeClr val="accent5">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4" name="TextBox 13">
              <a:extLst>
                <a:ext uri="{FF2B5EF4-FFF2-40B4-BE49-F238E27FC236}">
                  <a16:creationId xmlns:a16="http://schemas.microsoft.com/office/drawing/2014/main" id="{5EB9B9B4-99C3-B0E0-8BA8-CBBED7803008}"/>
                </a:ext>
              </a:extLst>
            </p:cNvPr>
            <p:cNvSpPr txBox="1"/>
            <p:nvPr/>
          </p:nvSpPr>
          <p:spPr>
            <a:xfrm>
              <a:off x="1297940" y="1783080"/>
              <a:ext cx="1816099" cy="215444"/>
            </a:xfrm>
            <a:prstGeom prst="rect">
              <a:avLst/>
            </a:prstGeom>
            <a:noFill/>
            <a:ln>
              <a:noFill/>
            </a:ln>
          </p:spPr>
          <p:txBody>
            <a:bodyPr wrap="square" lIns="0" tIns="0" rIns="0" bIns="0" rtlCol="0">
              <a:spAutoFit/>
            </a:bodyPr>
            <a:lstStyle/>
            <a:p>
              <a:pPr algn="ctr"/>
              <a:r>
                <a:rPr lang="en-US" sz="1400"/>
                <a:t>Disable / Restrict</a:t>
              </a:r>
            </a:p>
          </p:txBody>
        </p:sp>
      </p:grpSp>
      <p:pic>
        <p:nvPicPr>
          <p:cNvPr id="15" name="Graphic 14" descr="Warning outline">
            <a:extLst>
              <a:ext uri="{FF2B5EF4-FFF2-40B4-BE49-F238E27FC236}">
                <a16:creationId xmlns:a16="http://schemas.microsoft.com/office/drawing/2014/main" id="{7C5FC187-8449-D7DF-E0AB-006D00AFBCA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38620" y="1760220"/>
            <a:ext cx="238760" cy="238760"/>
          </a:xfrm>
          <a:prstGeom prst="rect">
            <a:avLst/>
          </a:prstGeom>
        </p:spPr>
      </p:pic>
    </p:spTree>
    <p:extLst>
      <p:ext uri="{BB962C8B-B14F-4D97-AF65-F5344CB8AC3E}">
        <p14:creationId xmlns:p14="http://schemas.microsoft.com/office/powerpoint/2010/main" val="1814262367"/>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0DF4E3-A27C-1DA6-9392-A7769832A1BF}"/>
              </a:ext>
            </a:extLst>
          </p:cNvPr>
          <p:cNvSpPr>
            <a:spLocks noGrp="1"/>
          </p:cNvSpPr>
          <p:nvPr>
            <p:ph type="title"/>
          </p:nvPr>
        </p:nvSpPr>
        <p:spPr>
          <a:xfrm>
            <a:off x="588263" y="457200"/>
            <a:ext cx="11018520" cy="1107996"/>
          </a:xfrm>
        </p:spPr>
        <p:txBody>
          <a:bodyPr/>
          <a:lstStyle/>
          <a:p>
            <a:r>
              <a:rPr lang="en-US"/>
              <a:t>Environment Group Policy Settings for Developer Environments</a:t>
            </a:r>
          </a:p>
        </p:txBody>
      </p:sp>
      <p:sp>
        <p:nvSpPr>
          <p:cNvPr id="3" name="Content Placeholder 2">
            <a:extLst>
              <a:ext uri="{FF2B5EF4-FFF2-40B4-BE49-F238E27FC236}">
                <a16:creationId xmlns:a16="http://schemas.microsoft.com/office/drawing/2014/main" id="{E785B724-781D-FA71-017A-B7DF3DFB4BA2}"/>
              </a:ext>
            </a:extLst>
          </p:cNvPr>
          <p:cNvSpPr>
            <a:spLocks noGrp="1"/>
          </p:cNvSpPr>
          <p:nvPr>
            <p:ph sz="quarter" idx="12"/>
          </p:nvPr>
        </p:nvSpPr>
        <p:spPr>
          <a:xfrm>
            <a:off x="850900" y="2387044"/>
            <a:ext cx="4526280" cy="2905411"/>
          </a:xfrm>
          <a:noFill/>
          <a:ln>
            <a:noFill/>
          </a:ln>
        </p:spPr>
        <p:style>
          <a:lnRef idx="2">
            <a:schemeClr val="accent3"/>
          </a:lnRef>
          <a:fillRef idx="1">
            <a:schemeClr val="lt1"/>
          </a:fillRef>
          <a:effectRef idx="0">
            <a:schemeClr val="accent3"/>
          </a:effectRef>
          <a:fontRef idx="minor">
            <a:schemeClr val="dk1"/>
          </a:fontRef>
        </p:style>
        <p:txBody>
          <a:bodyPr/>
          <a:lstStyle/>
          <a:p>
            <a:r>
              <a:rPr lang="en-US" sz="1600">
                <a:solidFill>
                  <a:schemeClr val="tx1"/>
                </a:solidFill>
              </a:rPr>
              <a:t>AI Power Copilot Features</a:t>
            </a:r>
          </a:p>
          <a:p>
            <a:r>
              <a:rPr lang="en-US" sz="1600">
                <a:solidFill>
                  <a:schemeClr val="tx1"/>
                </a:solidFill>
              </a:rPr>
              <a:t>AI Prompts</a:t>
            </a:r>
          </a:p>
          <a:p>
            <a:r>
              <a:rPr lang="en-US" sz="1600">
                <a:solidFill>
                  <a:schemeClr val="tx1"/>
                </a:solidFill>
              </a:rPr>
              <a:t>Generative AI Features</a:t>
            </a:r>
          </a:p>
          <a:p>
            <a:r>
              <a:rPr lang="en-US" sz="1600">
                <a:solidFill>
                  <a:schemeClr val="tx1"/>
                </a:solidFill>
              </a:rPr>
              <a:t>Maker Welcome Content</a:t>
            </a:r>
          </a:p>
          <a:p>
            <a:r>
              <a:rPr lang="en-US" sz="1600">
                <a:solidFill>
                  <a:schemeClr val="tx1"/>
                </a:solidFill>
              </a:rPr>
              <a:t>Unmanaged Customizations</a:t>
            </a:r>
          </a:p>
          <a:p>
            <a:r>
              <a:rPr lang="en-US" sz="1600">
                <a:solidFill>
                  <a:schemeClr val="tx1"/>
                </a:solidFill>
              </a:rPr>
              <a:t>Advanced Connector Policies</a:t>
            </a:r>
          </a:p>
          <a:p>
            <a:r>
              <a:rPr lang="en-US" sz="1600">
                <a:solidFill>
                  <a:schemeClr val="tx1"/>
                </a:solidFill>
              </a:rPr>
              <a:t>Accessing transcripts from conversations</a:t>
            </a:r>
          </a:p>
          <a:p>
            <a:r>
              <a:rPr lang="en-US" sz="1600">
                <a:solidFill>
                  <a:schemeClr val="tx1"/>
                </a:solidFill>
              </a:rPr>
              <a:t>Configure Default Pipelines</a:t>
            </a:r>
          </a:p>
          <a:p>
            <a:pPr marL="0" indent="0">
              <a:buNone/>
            </a:pPr>
            <a:endParaRPr lang="en-US" sz="1600">
              <a:solidFill>
                <a:schemeClr val="tx1"/>
              </a:solidFill>
            </a:endParaRPr>
          </a:p>
          <a:p>
            <a:pPr marL="0" indent="0">
              <a:buNone/>
            </a:pPr>
            <a:endParaRPr lang="en-US" sz="1600">
              <a:solidFill>
                <a:schemeClr val="tx1"/>
              </a:solidFill>
            </a:endParaRPr>
          </a:p>
        </p:txBody>
      </p:sp>
      <p:sp>
        <p:nvSpPr>
          <p:cNvPr id="5" name="Content Placeholder 2">
            <a:extLst>
              <a:ext uri="{FF2B5EF4-FFF2-40B4-BE49-F238E27FC236}">
                <a16:creationId xmlns:a16="http://schemas.microsoft.com/office/drawing/2014/main" id="{4D419DF5-A37D-E05A-124F-8558C51C98A8}"/>
              </a:ext>
            </a:extLst>
          </p:cNvPr>
          <p:cNvSpPr txBox="1">
            <a:spLocks/>
          </p:cNvSpPr>
          <p:nvPr/>
        </p:nvSpPr>
        <p:spPr>
          <a:xfrm>
            <a:off x="6530338" y="2419493"/>
            <a:ext cx="4526280" cy="2019014"/>
          </a:xfrm>
          <a:prstGeom prst="rect">
            <a:avLst/>
          </a:prstGeom>
          <a:noFill/>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rgbClr val="323232"/>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rgbClr val="323232"/>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rgbClr val="323232"/>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323232"/>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323232"/>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a:solidFill>
                  <a:schemeClr val="tx1"/>
                </a:solidFill>
              </a:rPr>
              <a:t>Sharing agents with viewer permissions</a:t>
            </a:r>
          </a:p>
          <a:p>
            <a:r>
              <a:rPr lang="en-US" sz="1600">
                <a:solidFill>
                  <a:schemeClr val="tx1"/>
                </a:solidFill>
              </a:rPr>
              <a:t>Sharing agents with editor permissions</a:t>
            </a:r>
          </a:p>
          <a:p>
            <a:r>
              <a:rPr lang="en-US" sz="1600">
                <a:solidFill>
                  <a:schemeClr val="tx1"/>
                </a:solidFill>
              </a:rPr>
              <a:t>Sharing controls for Canvas Apps</a:t>
            </a:r>
          </a:p>
          <a:p>
            <a:r>
              <a:rPr lang="en-US" sz="1600">
                <a:solidFill>
                  <a:schemeClr val="tx1"/>
                </a:solidFill>
              </a:rPr>
              <a:t>Sharing Controls for solution aware cloud flows</a:t>
            </a:r>
          </a:p>
          <a:p>
            <a:pPr marL="0" indent="0">
              <a:buFont typeface="Wingdings" panose="05000000000000000000" pitchFamily="2" charset="2"/>
              <a:buNone/>
            </a:pPr>
            <a:endParaRPr lang="en-US" sz="1600">
              <a:solidFill>
                <a:schemeClr val="tx1"/>
              </a:solidFill>
            </a:endParaRPr>
          </a:p>
          <a:p>
            <a:pPr marL="0" indent="0">
              <a:buFont typeface="Wingdings" panose="05000000000000000000" pitchFamily="2" charset="2"/>
              <a:buNone/>
            </a:pPr>
            <a:endParaRPr lang="en-US" sz="1600">
              <a:solidFill>
                <a:schemeClr val="tx1"/>
              </a:solidFill>
            </a:endParaRPr>
          </a:p>
          <a:p>
            <a:pPr marL="0" indent="0">
              <a:buFont typeface="Wingdings" panose="05000000000000000000" pitchFamily="2" charset="2"/>
              <a:buNone/>
            </a:pPr>
            <a:endParaRPr lang="en-US" sz="1600">
              <a:solidFill>
                <a:schemeClr val="tx1"/>
              </a:solidFill>
            </a:endParaRPr>
          </a:p>
        </p:txBody>
      </p:sp>
      <p:grpSp>
        <p:nvGrpSpPr>
          <p:cNvPr id="12" name="Group 11">
            <a:extLst>
              <a:ext uri="{FF2B5EF4-FFF2-40B4-BE49-F238E27FC236}">
                <a16:creationId xmlns:a16="http://schemas.microsoft.com/office/drawing/2014/main" id="{BD38B90B-74F8-0220-2643-3F3EAB8264E6}"/>
              </a:ext>
            </a:extLst>
          </p:cNvPr>
          <p:cNvGrpSpPr/>
          <p:nvPr/>
        </p:nvGrpSpPr>
        <p:grpSpPr>
          <a:xfrm>
            <a:off x="588263" y="1717040"/>
            <a:ext cx="4832098" cy="4876800"/>
            <a:chOff x="588263" y="1717040"/>
            <a:chExt cx="4832098" cy="4876800"/>
          </a:xfrm>
        </p:grpSpPr>
        <p:sp>
          <p:nvSpPr>
            <p:cNvPr id="7" name="Rectangle: Rounded Corners 6">
              <a:extLst>
                <a:ext uri="{FF2B5EF4-FFF2-40B4-BE49-F238E27FC236}">
                  <a16:creationId xmlns:a16="http://schemas.microsoft.com/office/drawing/2014/main" id="{A2CF51D2-A2D0-166D-8AA9-7DF5CA8A1289}"/>
                </a:ext>
              </a:extLst>
            </p:cNvPr>
            <p:cNvSpPr/>
            <p:nvPr/>
          </p:nvSpPr>
          <p:spPr bwMode="auto">
            <a:xfrm>
              <a:off x="588263" y="1879600"/>
              <a:ext cx="4832098" cy="4714240"/>
            </a:xfrm>
            <a:prstGeom prst="roundRect">
              <a:avLst>
                <a:gd name="adj" fmla="val 3736"/>
              </a:avLst>
            </a:prstGeom>
            <a:noFill/>
            <a:ln w="28575">
              <a:solidFill>
                <a:srgbClr val="49C5B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8" name="Rectangle: Rounded Corners 7">
              <a:extLst>
                <a:ext uri="{FF2B5EF4-FFF2-40B4-BE49-F238E27FC236}">
                  <a16:creationId xmlns:a16="http://schemas.microsoft.com/office/drawing/2014/main" id="{637C7BC0-F295-FC7E-D383-03F0993EACDA}"/>
                </a:ext>
              </a:extLst>
            </p:cNvPr>
            <p:cNvSpPr/>
            <p:nvPr/>
          </p:nvSpPr>
          <p:spPr bwMode="auto">
            <a:xfrm>
              <a:off x="853440" y="1717040"/>
              <a:ext cx="2326640" cy="378460"/>
            </a:xfrm>
            <a:prstGeom prst="roundRect">
              <a:avLst>
                <a:gd name="adj" fmla="val 50000"/>
              </a:avLst>
            </a:prstGeom>
            <a:solidFill>
              <a:schemeClr val="bg1"/>
            </a:solidFill>
            <a:ln w="19050">
              <a:solidFill>
                <a:srgbClr val="49C5B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9" name="TextBox 8">
              <a:extLst>
                <a:ext uri="{FF2B5EF4-FFF2-40B4-BE49-F238E27FC236}">
                  <a16:creationId xmlns:a16="http://schemas.microsoft.com/office/drawing/2014/main" id="{5882C474-E1C6-4C28-5B81-E6A92A1554E5}"/>
                </a:ext>
              </a:extLst>
            </p:cNvPr>
            <p:cNvSpPr txBox="1"/>
            <p:nvPr/>
          </p:nvSpPr>
          <p:spPr>
            <a:xfrm>
              <a:off x="1092200" y="1783080"/>
              <a:ext cx="2021840" cy="223520"/>
            </a:xfrm>
            <a:prstGeom prst="rect">
              <a:avLst/>
            </a:prstGeom>
            <a:noFill/>
            <a:ln>
              <a:noFill/>
            </a:ln>
          </p:spPr>
          <p:txBody>
            <a:bodyPr wrap="square" lIns="0" tIns="0" rIns="0" bIns="0" rtlCol="0">
              <a:spAutoFit/>
            </a:bodyPr>
            <a:lstStyle/>
            <a:p>
              <a:pPr algn="ctr"/>
              <a:r>
                <a:rPr lang="en-US" sz="1400"/>
                <a:t>Enable / Configure</a:t>
              </a:r>
            </a:p>
          </p:txBody>
        </p:sp>
      </p:grpSp>
      <p:pic>
        <p:nvPicPr>
          <p:cNvPr id="11" name="Graphic 10" descr="Checkbox Checked with solid fill">
            <a:extLst>
              <a:ext uri="{FF2B5EF4-FFF2-40B4-BE49-F238E27FC236}">
                <a16:creationId xmlns:a16="http://schemas.microsoft.com/office/drawing/2014/main" id="{A8D3B59D-B6A7-8E72-2104-AB405DDB204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34720" y="1717040"/>
            <a:ext cx="355600" cy="355600"/>
          </a:xfrm>
          <a:prstGeom prst="rect">
            <a:avLst/>
          </a:prstGeom>
        </p:spPr>
      </p:pic>
      <p:grpSp>
        <p:nvGrpSpPr>
          <p:cNvPr id="13" name="Group 12">
            <a:extLst>
              <a:ext uri="{FF2B5EF4-FFF2-40B4-BE49-F238E27FC236}">
                <a16:creationId xmlns:a16="http://schemas.microsoft.com/office/drawing/2014/main" id="{402F7F30-B276-61D5-CEA6-EB28B8696A6C}"/>
              </a:ext>
            </a:extLst>
          </p:cNvPr>
          <p:cNvGrpSpPr/>
          <p:nvPr/>
        </p:nvGrpSpPr>
        <p:grpSpPr>
          <a:xfrm>
            <a:off x="6267702" y="1717040"/>
            <a:ext cx="4832098" cy="4876800"/>
            <a:chOff x="588263" y="1717040"/>
            <a:chExt cx="4832098" cy="4876800"/>
          </a:xfrm>
        </p:grpSpPr>
        <p:sp>
          <p:nvSpPr>
            <p:cNvPr id="14" name="Rectangle: Rounded Corners 13">
              <a:extLst>
                <a:ext uri="{FF2B5EF4-FFF2-40B4-BE49-F238E27FC236}">
                  <a16:creationId xmlns:a16="http://schemas.microsoft.com/office/drawing/2014/main" id="{27334D60-F6BF-C223-8431-A2CBAF670F16}"/>
                </a:ext>
              </a:extLst>
            </p:cNvPr>
            <p:cNvSpPr/>
            <p:nvPr/>
          </p:nvSpPr>
          <p:spPr bwMode="auto">
            <a:xfrm>
              <a:off x="588263" y="1879600"/>
              <a:ext cx="4832098" cy="4714240"/>
            </a:xfrm>
            <a:prstGeom prst="roundRect">
              <a:avLst>
                <a:gd name="adj" fmla="val 3736"/>
              </a:avLst>
            </a:prstGeom>
            <a:noFill/>
            <a:ln w="28575">
              <a:solidFill>
                <a:srgbClr val="D83B0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5" name="Rectangle: Rounded Corners 14">
              <a:extLst>
                <a:ext uri="{FF2B5EF4-FFF2-40B4-BE49-F238E27FC236}">
                  <a16:creationId xmlns:a16="http://schemas.microsoft.com/office/drawing/2014/main" id="{32D0A10D-324C-7DFC-4C36-CBE5A969EC65}"/>
                </a:ext>
              </a:extLst>
            </p:cNvPr>
            <p:cNvSpPr/>
            <p:nvPr/>
          </p:nvSpPr>
          <p:spPr bwMode="auto">
            <a:xfrm>
              <a:off x="853440" y="1717040"/>
              <a:ext cx="2326640" cy="378460"/>
            </a:xfrm>
            <a:prstGeom prst="roundRect">
              <a:avLst>
                <a:gd name="adj" fmla="val 50000"/>
              </a:avLst>
            </a:prstGeom>
            <a:solidFill>
              <a:schemeClr val="bg1"/>
            </a:solidFill>
            <a:ln w="19050">
              <a:solidFill>
                <a:srgbClr val="D83B0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6" name="TextBox 15">
              <a:extLst>
                <a:ext uri="{FF2B5EF4-FFF2-40B4-BE49-F238E27FC236}">
                  <a16:creationId xmlns:a16="http://schemas.microsoft.com/office/drawing/2014/main" id="{B2BB78E2-F777-4B87-6743-CC209023AB8E}"/>
                </a:ext>
              </a:extLst>
            </p:cNvPr>
            <p:cNvSpPr txBox="1"/>
            <p:nvPr/>
          </p:nvSpPr>
          <p:spPr>
            <a:xfrm>
              <a:off x="1297940" y="1783080"/>
              <a:ext cx="1816099" cy="215444"/>
            </a:xfrm>
            <a:prstGeom prst="rect">
              <a:avLst/>
            </a:prstGeom>
            <a:noFill/>
            <a:ln>
              <a:noFill/>
            </a:ln>
          </p:spPr>
          <p:txBody>
            <a:bodyPr wrap="square" lIns="0" tIns="0" rIns="0" bIns="0" rtlCol="0">
              <a:spAutoFit/>
            </a:bodyPr>
            <a:lstStyle/>
            <a:p>
              <a:pPr algn="ctr"/>
              <a:r>
                <a:rPr lang="en-US" sz="1400"/>
                <a:t>Disable / Restrict</a:t>
              </a:r>
            </a:p>
          </p:txBody>
        </p:sp>
      </p:grpSp>
      <p:pic>
        <p:nvPicPr>
          <p:cNvPr id="18" name="Graphic 17" descr="Warning outline">
            <a:extLst>
              <a:ext uri="{FF2B5EF4-FFF2-40B4-BE49-F238E27FC236}">
                <a16:creationId xmlns:a16="http://schemas.microsoft.com/office/drawing/2014/main" id="{13936343-C955-9295-0BD2-36BE6EEB3CC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38620" y="1760220"/>
            <a:ext cx="238760" cy="238760"/>
          </a:xfrm>
          <a:prstGeom prst="rect">
            <a:avLst/>
          </a:prstGeom>
        </p:spPr>
      </p:pic>
    </p:spTree>
    <p:extLst>
      <p:ext uri="{BB962C8B-B14F-4D97-AF65-F5344CB8AC3E}">
        <p14:creationId xmlns:p14="http://schemas.microsoft.com/office/powerpoint/2010/main" val="2618054059"/>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9F5D00-A3E0-FC00-817E-408820D316A4}"/>
            </a:ext>
          </a:extLst>
        </p:cNvPr>
        <p:cNvGrpSpPr/>
        <p:nvPr/>
      </p:nvGrpSpPr>
      <p:grpSpPr>
        <a:xfrm>
          <a:off x="0" y="0"/>
          <a:ext cx="0" cy="0"/>
          <a:chOff x="0" y="0"/>
          <a:chExt cx="0" cy="0"/>
        </a:xfrm>
      </p:grpSpPr>
      <p:grpSp>
        <p:nvGrpSpPr>
          <p:cNvPr id="9" name="Group 8">
            <a:extLst>
              <a:ext uri="{FF2B5EF4-FFF2-40B4-BE49-F238E27FC236}">
                <a16:creationId xmlns:a16="http://schemas.microsoft.com/office/drawing/2014/main" id="{7C58A9A0-56AB-0B7C-95B3-49BBFC687141}"/>
              </a:ext>
            </a:extLst>
          </p:cNvPr>
          <p:cNvGrpSpPr/>
          <p:nvPr/>
        </p:nvGrpSpPr>
        <p:grpSpPr>
          <a:xfrm>
            <a:off x="654757" y="1847888"/>
            <a:ext cx="6633646" cy="1507683"/>
            <a:chOff x="6659930" y="744484"/>
            <a:chExt cx="6523477" cy="1508110"/>
          </a:xfrm>
        </p:grpSpPr>
        <p:sp>
          <p:nvSpPr>
            <p:cNvPr id="16" name="TextBox 15">
              <a:extLst>
                <a:ext uri="{FF2B5EF4-FFF2-40B4-BE49-F238E27FC236}">
                  <a16:creationId xmlns:a16="http://schemas.microsoft.com/office/drawing/2014/main" id="{EED80594-2357-2BCF-07AC-051468863FF0}"/>
                </a:ext>
              </a:extLst>
            </p:cNvPr>
            <p:cNvSpPr txBox="1"/>
            <p:nvPr/>
          </p:nvSpPr>
          <p:spPr>
            <a:xfrm>
              <a:off x="7681528" y="756941"/>
              <a:ext cx="5501879" cy="1422553"/>
            </a:xfrm>
            <a:prstGeom prst="rect">
              <a:avLst/>
            </a:prstGeom>
            <a:noFill/>
          </p:spPr>
          <p:txBody>
            <a:bodyPr wrap="square" lIns="179208" tIns="143366" rIns="179208" bIns="143366" rtlCol="0" anchor="t">
              <a:spAutoFit/>
            </a:bodyPr>
            <a:lstStyle/>
            <a:p>
              <a:pPr defTabSz="913841">
                <a:defRPr/>
              </a:pPr>
              <a:r>
                <a:rPr lang="en-US" sz="2000">
                  <a:latin typeface="Segoe UI"/>
                </a:rPr>
                <a:t>To participate in polls and Q&amp;A, visit</a:t>
              </a:r>
              <a:endParaRPr lang="en-US" sz="3200" b="1">
                <a:latin typeface="Segoe UI"/>
              </a:endParaRPr>
            </a:p>
            <a:p>
              <a:pPr defTabSz="913841">
                <a:defRPr/>
              </a:pPr>
              <a:r>
                <a:rPr lang="en-US" sz="3200" b="1">
                  <a:solidFill>
                    <a:srgbClr val="D59ED7"/>
                  </a:solidFill>
                  <a:ea typeface="+mn-lt"/>
                  <a:cs typeface="+mn-lt"/>
                  <a:hlinkClick r:id="rId3">
                    <a:extLst>
                      <a:ext uri="{A12FA001-AC4F-418D-AE19-62706E023703}">
                        <ahyp:hlinkClr xmlns:ahyp="http://schemas.microsoft.com/office/drawing/2018/hyperlinkcolor" val="tx"/>
                      </a:ext>
                    </a:extLst>
                  </a:hlinkClick>
                </a:rPr>
                <a:t>aka.ms/</a:t>
              </a:r>
              <a:r>
                <a:rPr lang="en-US" sz="3200" b="1" err="1">
                  <a:solidFill>
                    <a:srgbClr val="D59ED7"/>
                  </a:solidFill>
                  <a:ea typeface="+mn-lt"/>
                  <a:cs typeface="+mn-lt"/>
                  <a:hlinkClick r:id="rId3">
                    <a:extLst>
                      <a:ext uri="{A12FA001-AC4F-418D-AE19-62706E023703}">
                        <ahyp:hlinkClr xmlns:ahyp="http://schemas.microsoft.com/office/drawing/2018/hyperlinkcolor" val="tx"/>
                      </a:ext>
                    </a:extLst>
                  </a:hlinkClick>
                </a:rPr>
                <a:t>AiWebinars</a:t>
              </a:r>
              <a:r>
                <a:rPr lang="en-US" sz="3200" b="1">
                  <a:solidFill>
                    <a:srgbClr val="D59ED7"/>
                  </a:solidFill>
                  <a:ea typeface="+mn-lt"/>
                  <a:cs typeface="+mn-lt"/>
                  <a:hlinkClick r:id="rId3">
                    <a:extLst>
                      <a:ext uri="{A12FA001-AC4F-418D-AE19-62706E023703}">
                        <ahyp:hlinkClr xmlns:ahyp="http://schemas.microsoft.com/office/drawing/2018/hyperlinkcolor" val="tx"/>
                      </a:ext>
                    </a:extLst>
                  </a:hlinkClick>
                </a:rPr>
                <a:t>/Polling</a:t>
              </a:r>
              <a:endParaRPr lang="en-US" b="1">
                <a:solidFill>
                  <a:srgbClr val="D59ED7"/>
                </a:solidFill>
                <a:ea typeface="+mn-lt"/>
                <a:cs typeface="+mn-lt"/>
              </a:endParaRPr>
            </a:p>
            <a:p>
              <a:pPr defTabSz="913841">
                <a:lnSpc>
                  <a:spcPct val="90000"/>
                </a:lnSpc>
                <a:spcAft>
                  <a:spcPts val="588"/>
                </a:spcAft>
                <a:defRPr/>
              </a:pPr>
              <a:endParaRPr lang="en-US" sz="2400">
                <a:solidFill>
                  <a:schemeClr val="accent1">
                    <a:lumMod val="50000"/>
                  </a:schemeClr>
                </a:solidFill>
                <a:latin typeface="Segoe UI"/>
              </a:endParaRPr>
            </a:p>
          </p:txBody>
        </p:sp>
        <p:sp>
          <p:nvSpPr>
            <p:cNvPr id="26" name="TextBox 25">
              <a:extLst>
                <a:ext uri="{FF2B5EF4-FFF2-40B4-BE49-F238E27FC236}">
                  <a16:creationId xmlns:a16="http://schemas.microsoft.com/office/drawing/2014/main" id="{43CDB4C8-4DE3-F9B6-9B13-E1C84DB73299}"/>
                </a:ext>
              </a:extLst>
            </p:cNvPr>
            <p:cNvSpPr txBox="1"/>
            <p:nvPr/>
          </p:nvSpPr>
          <p:spPr>
            <a:xfrm>
              <a:off x="6659930" y="744484"/>
              <a:ext cx="1011144" cy="1508110"/>
            </a:xfrm>
            <a:prstGeom prst="rect">
              <a:avLst/>
            </a:prstGeom>
            <a:noFill/>
          </p:spPr>
          <p:txBody>
            <a:bodyPr wrap="none" lIns="179208" tIns="143366" rIns="179208" bIns="143366" rtlCol="0">
              <a:spAutoFit/>
            </a:bodyPr>
            <a:lstStyle/>
            <a:p>
              <a:pPr defTabSz="913841">
                <a:lnSpc>
                  <a:spcPct val="90000"/>
                </a:lnSpc>
                <a:spcAft>
                  <a:spcPts val="588"/>
                </a:spcAft>
                <a:defRPr/>
              </a:pPr>
              <a:r>
                <a:rPr lang="en-US" sz="8624" b="1">
                  <a:latin typeface="Segoe UI"/>
                </a:rPr>
                <a:t>1</a:t>
              </a:r>
            </a:p>
          </p:txBody>
        </p:sp>
      </p:grpSp>
      <p:sp>
        <p:nvSpPr>
          <p:cNvPr id="2" name="Title 1">
            <a:extLst>
              <a:ext uri="{FF2B5EF4-FFF2-40B4-BE49-F238E27FC236}">
                <a16:creationId xmlns:a16="http://schemas.microsoft.com/office/drawing/2014/main" id="{B9FFA408-5AE3-9303-1C4D-2FFA713560B2}"/>
              </a:ext>
            </a:extLst>
          </p:cNvPr>
          <p:cNvSpPr>
            <a:spLocks noGrp="1"/>
          </p:cNvSpPr>
          <p:nvPr>
            <p:ph type="title" idx="4294967295"/>
          </p:nvPr>
        </p:nvSpPr>
        <p:spPr>
          <a:xfrm>
            <a:off x="838200" y="282939"/>
            <a:ext cx="10515600" cy="946150"/>
          </a:xfrm>
        </p:spPr>
        <p:txBody>
          <a:bodyPr/>
          <a:lstStyle/>
          <a:p>
            <a:r>
              <a:rPr lang="en-US"/>
              <a:t>We want to hear from you!</a:t>
            </a:r>
          </a:p>
        </p:txBody>
      </p:sp>
      <p:grpSp>
        <p:nvGrpSpPr>
          <p:cNvPr id="3" name="Group 2">
            <a:extLst>
              <a:ext uri="{FF2B5EF4-FFF2-40B4-BE49-F238E27FC236}">
                <a16:creationId xmlns:a16="http://schemas.microsoft.com/office/drawing/2014/main" id="{0CB4F923-6AA7-9537-61D8-404711904918}"/>
              </a:ext>
            </a:extLst>
          </p:cNvPr>
          <p:cNvGrpSpPr/>
          <p:nvPr/>
        </p:nvGrpSpPr>
        <p:grpSpPr>
          <a:xfrm>
            <a:off x="838200" y="3551608"/>
            <a:ext cx="6196617" cy="1493919"/>
            <a:chOff x="6659930" y="734524"/>
            <a:chExt cx="6093706" cy="1494343"/>
          </a:xfrm>
        </p:grpSpPr>
        <p:sp>
          <p:nvSpPr>
            <p:cNvPr id="5" name="TextBox 4">
              <a:extLst>
                <a:ext uri="{FF2B5EF4-FFF2-40B4-BE49-F238E27FC236}">
                  <a16:creationId xmlns:a16="http://schemas.microsoft.com/office/drawing/2014/main" id="{D2F657A1-267A-181D-0318-C516778ECE38}"/>
                </a:ext>
              </a:extLst>
            </p:cNvPr>
            <p:cNvSpPr txBox="1"/>
            <p:nvPr/>
          </p:nvSpPr>
          <p:spPr>
            <a:xfrm>
              <a:off x="7681528" y="734524"/>
              <a:ext cx="5072108" cy="1114689"/>
            </a:xfrm>
            <a:prstGeom prst="rect">
              <a:avLst/>
            </a:prstGeom>
            <a:noFill/>
          </p:spPr>
          <p:txBody>
            <a:bodyPr wrap="square" lIns="179208" tIns="143366" rIns="179208" bIns="143366" rtlCol="0" anchor="t">
              <a:spAutoFit/>
            </a:bodyPr>
            <a:lstStyle/>
            <a:p>
              <a:pPr defTabSz="913841">
                <a:defRPr/>
              </a:pPr>
              <a:r>
                <a:rPr lang="en-US" sz="2000">
                  <a:latin typeface="Segoe UI"/>
                </a:rPr>
                <a:t>Enter passcode: </a:t>
              </a:r>
              <a:r>
                <a:rPr lang="en-US" sz="3200" b="1" err="1">
                  <a:latin typeface="Segoe UI"/>
                </a:rPr>
                <a:t>PowerCAT</a:t>
              </a:r>
              <a:endParaRPr lang="en-US" sz="2000">
                <a:latin typeface="Segoe UI"/>
              </a:endParaRPr>
            </a:p>
            <a:p>
              <a:pPr defTabSz="913841">
                <a:lnSpc>
                  <a:spcPct val="90000"/>
                </a:lnSpc>
                <a:spcAft>
                  <a:spcPts val="588"/>
                </a:spcAft>
                <a:defRPr/>
              </a:pPr>
              <a:endParaRPr lang="en-US" sz="2400">
                <a:solidFill>
                  <a:schemeClr val="accent1">
                    <a:lumMod val="50000"/>
                  </a:schemeClr>
                </a:solidFill>
                <a:latin typeface="Segoe UI"/>
              </a:endParaRPr>
            </a:p>
          </p:txBody>
        </p:sp>
        <p:sp>
          <p:nvSpPr>
            <p:cNvPr id="6" name="TextBox 5">
              <a:extLst>
                <a:ext uri="{FF2B5EF4-FFF2-40B4-BE49-F238E27FC236}">
                  <a16:creationId xmlns:a16="http://schemas.microsoft.com/office/drawing/2014/main" id="{5C569F74-30A2-E1D6-EEA3-0630168D268D}"/>
                </a:ext>
              </a:extLst>
            </p:cNvPr>
            <p:cNvSpPr txBox="1"/>
            <p:nvPr/>
          </p:nvSpPr>
          <p:spPr>
            <a:xfrm>
              <a:off x="6659930" y="744484"/>
              <a:ext cx="981729" cy="1484383"/>
            </a:xfrm>
            <a:prstGeom prst="rect">
              <a:avLst/>
            </a:prstGeom>
            <a:noFill/>
          </p:spPr>
          <p:txBody>
            <a:bodyPr wrap="none" lIns="179208" tIns="143366" rIns="179208" bIns="143366" rtlCol="0">
              <a:spAutoFit/>
            </a:bodyPr>
            <a:lstStyle/>
            <a:p>
              <a:pPr defTabSz="913841">
                <a:lnSpc>
                  <a:spcPct val="90000"/>
                </a:lnSpc>
                <a:spcAft>
                  <a:spcPts val="588"/>
                </a:spcAft>
                <a:defRPr/>
              </a:pPr>
              <a:r>
                <a:rPr lang="en-US" sz="8624" b="1">
                  <a:latin typeface="Segoe UI"/>
                </a:rPr>
                <a:t>2</a:t>
              </a:r>
            </a:p>
          </p:txBody>
        </p:sp>
      </p:grpSp>
      <p:grpSp>
        <p:nvGrpSpPr>
          <p:cNvPr id="4" name="Group 3">
            <a:extLst>
              <a:ext uri="{FF2B5EF4-FFF2-40B4-BE49-F238E27FC236}">
                <a16:creationId xmlns:a16="http://schemas.microsoft.com/office/drawing/2014/main" id="{8BB7B09C-BD62-56D5-8EF8-985741ED7A5A}"/>
              </a:ext>
            </a:extLst>
          </p:cNvPr>
          <p:cNvGrpSpPr/>
          <p:nvPr/>
        </p:nvGrpSpPr>
        <p:grpSpPr>
          <a:xfrm>
            <a:off x="6024728" y="3556014"/>
            <a:ext cx="4725262" cy="2708564"/>
            <a:chOff x="7074275" y="1241996"/>
            <a:chExt cx="4725262" cy="2708564"/>
          </a:xfrm>
        </p:grpSpPr>
        <p:pic>
          <p:nvPicPr>
            <p:cNvPr id="7" name="Picture 6">
              <a:extLst>
                <a:ext uri="{FF2B5EF4-FFF2-40B4-BE49-F238E27FC236}">
                  <a16:creationId xmlns:a16="http://schemas.microsoft.com/office/drawing/2014/main" id="{599D79E0-1860-8CFC-69D9-F9BA70623694}"/>
                </a:ext>
              </a:extLst>
            </p:cNvPr>
            <p:cNvPicPr>
              <a:picLocks noChangeAspect="1"/>
            </p:cNvPicPr>
            <p:nvPr/>
          </p:nvPicPr>
          <p:blipFill>
            <a:blip r:embed="rId4"/>
            <a:srcRect l="26697" t="46877" r="27118" b="21128"/>
            <a:stretch/>
          </p:blipFill>
          <p:spPr>
            <a:xfrm>
              <a:off x="7074275" y="1241996"/>
              <a:ext cx="4725262" cy="2708564"/>
            </a:xfrm>
            <a:prstGeom prst="rect">
              <a:avLst/>
            </a:prstGeom>
            <a:ln>
              <a:noFill/>
            </a:ln>
            <a:effectLst>
              <a:outerShdw blurRad="292100" dist="139700" dir="2700000" algn="tl" rotWithShape="0">
                <a:srgbClr val="333333">
                  <a:alpha val="65000"/>
                </a:srgbClr>
              </a:outerShdw>
            </a:effectLst>
          </p:spPr>
        </p:pic>
        <p:sp>
          <p:nvSpPr>
            <p:cNvPr id="10" name="TextBox 9">
              <a:extLst>
                <a:ext uri="{FF2B5EF4-FFF2-40B4-BE49-F238E27FC236}">
                  <a16:creationId xmlns:a16="http://schemas.microsoft.com/office/drawing/2014/main" id="{7449F1DC-7D27-F39C-35AE-203639F9D2F1}"/>
                </a:ext>
              </a:extLst>
            </p:cNvPr>
            <p:cNvSpPr txBox="1"/>
            <p:nvPr/>
          </p:nvSpPr>
          <p:spPr>
            <a:xfrm>
              <a:off x="7283769" y="2727529"/>
              <a:ext cx="1447389" cy="369332"/>
            </a:xfrm>
            <a:prstGeom prst="rect">
              <a:avLst/>
            </a:prstGeom>
            <a:solidFill>
              <a:schemeClr val="tx1"/>
            </a:solidFill>
          </p:spPr>
          <p:txBody>
            <a:bodyPr wrap="square">
              <a:spAutoFit/>
            </a:bodyPr>
            <a:lstStyle/>
            <a:p>
              <a:r>
                <a:rPr lang="en-US" sz="1800" b="1" err="1">
                  <a:solidFill>
                    <a:srgbClr val="575AC8"/>
                  </a:solidFill>
                  <a:latin typeface="Segoe UI"/>
                </a:rPr>
                <a:t>PowerCAT</a:t>
              </a:r>
              <a:endParaRPr lang="en-US">
                <a:solidFill>
                  <a:srgbClr val="575AC8"/>
                </a:solidFill>
              </a:endParaRPr>
            </a:p>
          </p:txBody>
        </p:sp>
      </p:grpSp>
      <p:pic>
        <p:nvPicPr>
          <p:cNvPr id="14" name="Picture 13">
            <a:extLst>
              <a:ext uri="{FF2B5EF4-FFF2-40B4-BE49-F238E27FC236}">
                <a16:creationId xmlns:a16="http://schemas.microsoft.com/office/drawing/2014/main" id="{085A2BDF-9C0C-25B5-3E0D-4C4E452C7C19}"/>
              </a:ext>
            </a:extLst>
          </p:cNvPr>
          <p:cNvPicPr>
            <a:picLocks noChangeAspect="1"/>
          </p:cNvPicPr>
          <p:nvPr/>
        </p:nvPicPr>
        <p:blipFill>
          <a:blip r:embed="rId5"/>
          <a:stretch>
            <a:fillRect/>
          </a:stretch>
        </p:blipFill>
        <p:spPr>
          <a:xfrm>
            <a:off x="8277659" y="1057697"/>
            <a:ext cx="2220733" cy="2220733"/>
          </a:xfrm>
          <a:prstGeom prst="rect">
            <a:avLst/>
          </a:prstGeom>
        </p:spPr>
      </p:pic>
    </p:spTree>
    <p:extLst>
      <p:ext uri="{BB962C8B-B14F-4D97-AF65-F5344CB8AC3E}">
        <p14:creationId xmlns:p14="http://schemas.microsoft.com/office/powerpoint/2010/main" val="1610176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D103CE-CF7F-E658-64B3-E3594A9BA72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519A6B5-9266-701D-C558-82163C595476}"/>
              </a:ext>
            </a:extLst>
          </p:cNvPr>
          <p:cNvSpPr>
            <a:spLocks noGrp="1"/>
          </p:cNvSpPr>
          <p:nvPr>
            <p:ph type="title"/>
          </p:nvPr>
        </p:nvSpPr>
        <p:spPr>
          <a:xfrm>
            <a:off x="588263" y="457200"/>
            <a:ext cx="11018520" cy="1107996"/>
          </a:xfrm>
        </p:spPr>
        <p:txBody>
          <a:bodyPr/>
          <a:lstStyle/>
          <a:p>
            <a:r>
              <a:rPr lang="en-US"/>
              <a:t>Environment Group Policy Settings for QA Environments</a:t>
            </a:r>
          </a:p>
        </p:txBody>
      </p:sp>
      <p:sp>
        <p:nvSpPr>
          <p:cNvPr id="3" name="Content Placeholder 2">
            <a:extLst>
              <a:ext uri="{FF2B5EF4-FFF2-40B4-BE49-F238E27FC236}">
                <a16:creationId xmlns:a16="http://schemas.microsoft.com/office/drawing/2014/main" id="{132A2018-B9FA-A4EB-59A9-E908B41B7B2C}"/>
              </a:ext>
            </a:extLst>
          </p:cNvPr>
          <p:cNvSpPr>
            <a:spLocks noGrp="1"/>
          </p:cNvSpPr>
          <p:nvPr>
            <p:ph sz="quarter" idx="12"/>
          </p:nvPr>
        </p:nvSpPr>
        <p:spPr>
          <a:xfrm>
            <a:off x="850900" y="2387044"/>
            <a:ext cx="4526280" cy="2609945"/>
          </a:xfrm>
          <a:noFill/>
          <a:ln>
            <a:noFill/>
          </a:ln>
        </p:spPr>
        <p:style>
          <a:lnRef idx="2">
            <a:schemeClr val="accent3"/>
          </a:lnRef>
          <a:fillRef idx="1">
            <a:schemeClr val="lt1"/>
          </a:fillRef>
          <a:effectRef idx="0">
            <a:schemeClr val="accent3"/>
          </a:effectRef>
          <a:fontRef idx="minor">
            <a:schemeClr val="dk1"/>
          </a:fontRef>
        </p:style>
        <p:txBody>
          <a:bodyPr/>
          <a:lstStyle/>
          <a:p>
            <a:r>
              <a:rPr lang="en-US" sz="1600">
                <a:solidFill>
                  <a:schemeClr val="tx1"/>
                </a:solidFill>
              </a:rPr>
              <a:t>AI Power Copilot Features</a:t>
            </a:r>
          </a:p>
          <a:p>
            <a:r>
              <a:rPr lang="en-US" sz="1600">
                <a:solidFill>
                  <a:schemeClr val="tx1"/>
                </a:solidFill>
              </a:rPr>
              <a:t>AI Prompts</a:t>
            </a:r>
          </a:p>
          <a:p>
            <a:r>
              <a:rPr lang="en-US" sz="1600">
                <a:solidFill>
                  <a:schemeClr val="tx1"/>
                </a:solidFill>
              </a:rPr>
              <a:t>Generative AI Features</a:t>
            </a:r>
          </a:p>
          <a:p>
            <a:r>
              <a:rPr lang="en-US" sz="1600">
                <a:solidFill>
                  <a:schemeClr val="tx1"/>
                </a:solidFill>
              </a:rPr>
              <a:t>Maker Welcome Content</a:t>
            </a:r>
          </a:p>
          <a:p>
            <a:r>
              <a:rPr lang="en-US" sz="1600">
                <a:solidFill>
                  <a:schemeClr val="tx1"/>
                </a:solidFill>
              </a:rPr>
              <a:t>Advanced Connector Policies</a:t>
            </a:r>
          </a:p>
          <a:p>
            <a:r>
              <a:rPr lang="en-US" sz="1600">
                <a:solidFill>
                  <a:schemeClr val="tx1"/>
                </a:solidFill>
              </a:rPr>
              <a:t>Accessing transcripts from conversations</a:t>
            </a:r>
          </a:p>
          <a:p>
            <a:r>
              <a:rPr lang="en-US" sz="1600">
                <a:solidFill>
                  <a:schemeClr val="tx1"/>
                </a:solidFill>
              </a:rPr>
              <a:t>Configure Default Pipelines</a:t>
            </a:r>
          </a:p>
          <a:p>
            <a:pPr marL="0" indent="0">
              <a:buNone/>
            </a:pPr>
            <a:endParaRPr lang="en-US" sz="1600">
              <a:solidFill>
                <a:schemeClr val="tx1"/>
              </a:solidFill>
            </a:endParaRPr>
          </a:p>
          <a:p>
            <a:pPr marL="0" indent="0">
              <a:buNone/>
            </a:pPr>
            <a:endParaRPr lang="en-US" sz="1600">
              <a:solidFill>
                <a:schemeClr val="tx1"/>
              </a:solidFill>
            </a:endParaRPr>
          </a:p>
        </p:txBody>
      </p:sp>
      <p:sp>
        <p:nvSpPr>
          <p:cNvPr id="5" name="Content Placeholder 2">
            <a:extLst>
              <a:ext uri="{FF2B5EF4-FFF2-40B4-BE49-F238E27FC236}">
                <a16:creationId xmlns:a16="http://schemas.microsoft.com/office/drawing/2014/main" id="{59F16936-7943-F36D-FFC3-4D0200D1EDCE}"/>
              </a:ext>
            </a:extLst>
          </p:cNvPr>
          <p:cNvSpPr txBox="1">
            <a:spLocks/>
          </p:cNvSpPr>
          <p:nvPr/>
        </p:nvSpPr>
        <p:spPr>
          <a:xfrm>
            <a:off x="6530338" y="2419493"/>
            <a:ext cx="4526280" cy="2609945"/>
          </a:xfrm>
          <a:prstGeom prst="rect">
            <a:avLst/>
          </a:prstGeom>
          <a:noFill/>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rgbClr val="323232"/>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rgbClr val="323232"/>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rgbClr val="323232"/>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323232"/>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323232"/>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a:solidFill>
                  <a:schemeClr val="tx1"/>
                </a:solidFill>
              </a:rPr>
              <a:t>Sharing agents with viewer permissions</a:t>
            </a:r>
          </a:p>
          <a:p>
            <a:r>
              <a:rPr lang="en-US" sz="1600">
                <a:solidFill>
                  <a:schemeClr val="tx1"/>
                </a:solidFill>
              </a:rPr>
              <a:t>Sharing agents with editor permissions</a:t>
            </a:r>
          </a:p>
          <a:p>
            <a:r>
              <a:rPr lang="en-US" sz="1600">
                <a:solidFill>
                  <a:schemeClr val="tx1"/>
                </a:solidFill>
              </a:rPr>
              <a:t>Sharing controls for Canvas Apps</a:t>
            </a:r>
          </a:p>
          <a:p>
            <a:r>
              <a:rPr lang="en-US" sz="1600">
                <a:solidFill>
                  <a:schemeClr val="tx1"/>
                </a:solidFill>
              </a:rPr>
              <a:t>Sharing Controls for solution aware cloud flows</a:t>
            </a:r>
          </a:p>
          <a:p>
            <a:r>
              <a:rPr lang="en-US" sz="1600">
                <a:solidFill>
                  <a:schemeClr val="tx1"/>
                </a:solidFill>
                <a:highlight>
                  <a:srgbClr val="ECAD22"/>
                </a:highlight>
              </a:rPr>
              <a:t>Unmanaged Customizations</a:t>
            </a:r>
          </a:p>
          <a:p>
            <a:endParaRPr lang="en-US" sz="1600">
              <a:solidFill>
                <a:schemeClr val="tx1"/>
              </a:solidFill>
            </a:endParaRPr>
          </a:p>
          <a:p>
            <a:pPr marL="0" indent="0">
              <a:buFont typeface="Wingdings" panose="05000000000000000000" pitchFamily="2" charset="2"/>
              <a:buNone/>
            </a:pPr>
            <a:endParaRPr lang="en-US" sz="1600">
              <a:solidFill>
                <a:schemeClr val="tx1"/>
              </a:solidFill>
            </a:endParaRPr>
          </a:p>
          <a:p>
            <a:pPr marL="0" indent="0">
              <a:buFont typeface="Wingdings" panose="05000000000000000000" pitchFamily="2" charset="2"/>
              <a:buNone/>
            </a:pPr>
            <a:endParaRPr lang="en-US" sz="1600">
              <a:solidFill>
                <a:schemeClr val="tx1"/>
              </a:solidFill>
            </a:endParaRPr>
          </a:p>
          <a:p>
            <a:pPr marL="0" indent="0">
              <a:buFont typeface="Wingdings" panose="05000000000000000000" pitchFamily="2" charset="2"/>
              <a:buNone/>
            </a:pPr>
            <a:endParaRPr lang="en-US" sz="1600">
              <a:solidFill>
                <a:schemeClr val="tx1"/>
              </a:solidFill>
            </a:endParaRPr>
          </a:p>
        </p:txBody>
      </p:sp>
      <p:grpSp>
        <p:nvGrpSpPr>
          <p:cNvPr id="12" name="Group 11">
            <a:extLst>
              <a:ext uri="{FF2B5EF4-FFF2-40B4-BE49-F238E27FC236}">
                <a16:creationId xmlns:a16="http://schemas.microsoft.com/office/drawing/2014/main" id="{3CC182BB-301B-F34A-B96D-77C639C794F1}"/>
              </a:ext>
            </a:extLst>
          </p:cNvPr>
          <p:cNvGrpSpPr/>
          <p:nvPr/>
        </p:nvGrpSpPr>
        <p:grpSpPr>
          <a:xfrm>
            <a:off x="588263" y="1717040"/>
            <a:ext cx="4832098" cy="4876800"/>
            <a:chOff x="588263" y="1717040"/>
            <a:chExt cx="4832098" cy="4876800"/>
          </a:xfrm>
        </p:grpSpPr>
        <p:sp>
          <p:nvSpPr>
            <p:cNvPr id="7" name="Rectangle: Rounded Corners 6">
              <a:extLst>
                <a:ext uri="{FF2B5EF4-FFF2-40B4-BE49-F238E27FC236}">
                  <a16:creationId xmlns:a16="http://schemas.microsoft.com/office/drawing/2014/main" id="{A61F0007-28A8-2E92-633A-6A91AE93894C}"/>
                </a:ext>
              </a:extLst>
            </p:cNvPr>
            <p:cNvSpPr/>
            <p:nvPr/>
          </p:nvSpPr>
          <p:spPr bwMode="auto">
            <a:xfrm>
              <a:off x="588263" y="1879600"/>
              <a:ext cx="4832098" cy="4714240"/>
            </a:xfrm>
            <a:prstGeom prst="roundRect">
              <a:avLst>
                <a:gd name="adj" fmla="val 3736"/>
              </a:avLst>
            </a:prstGeom>
            <a:noFill/>
            <a:ln w="28575">
              <a:solidFill>
                <a:srgbClr val="49C5B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8" name="Rectangle: Rounded Corners 7">
              <a:extLst>
                <a:ext uri="{FF2B5EF4-FFF2-40B4-BE49-F238E27FC236}">
                  <a16:creationId xmlns:a16="http://schemas.microsoft.com/office/drawing/2014/main" id="{3B6FFECB-8639-1932-12D3-2724F2686A0B}"/>
                </a:ext>
              </a:extLst>
            </p:cNvPr>
            <p:cNvSpPr/>
            <p:nvPr/>
          </p:nvSpPr>
          <p:spPr bwMode="auto">
            <a:xfrm>
              <a:off x="853440" y="1717040"/>
              <a:ext cx="2326640" cy="378460"/>
            </a:xfrm>
            <a:prstGeom prst="roundRect">
              <a:avLst>
                <a:gd name="adj" fmla="val 50000"/>
              </a:avLst>
            </a:prstGeom>
            <a:solidFill>
              <a:schemeClr val="bg1"/>
            </a:solidFill>
            <a:ln w="19050">
              <a:solidFill>
                <a:srgbClr val="49C5B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9" name="TextBox 8">
              <a:extLst>
                <a:ext uri="{FF2B5EF4-FFF2-40B4-BE49-F238E27FC236}">
                  <a16:creationId xmlns:a16="http://schemas.microsoft.com/office/drawing/2014/main" id="{466BE5CA-CDB2-3AB9-0255-24F4193A26F2}"/>
                </a:ext>
              </a:extLst>
            </p:cNvPr>
            <p:cNvSpPr txBox="1"/>
            <p:nvPr/>
          </p:nvSpPr>
          <p:spPr>
            <a:xfrm>
              <a:off x="1092200" y="1783080"/>
              <a:ext cx="2021840" cy="223520"/>
            </a:xfrm>
            <a:prstGeom prst="rect">
              <a:avLst/>
            </a:prstGeom>
            <a:noFill/>
            <a:ln>
              <a:noFill/>
            </a:ln>
          </p:spPr>
          <p:txBody>
            <a:bodyPr wrap="square" lIns="0" tIns="0" rIns="0" bIns="0" rtlCol="0">
              <a:spAutoFit/>
            </a:bodyPr>
            <a:lstStyle/>
            <a:p>
              <a:pPr algn="ctr"/>
              <a:r>
                <a:rPr lang="en-US" sz="1400"/>
                <a:t>Enable / Configure</a:t>
              </a:r>
            </a:p>
          </p:txBody>
        </p:sp>
      </p:grpSp>
      <p:pic>
        <p:nvPicPr>
          <p:cNvPr id="11" name="Graphic 10" descr="Checkbox Checked with solid fill">
            <a:extLst>
              <a:ext uri="{FF2B5EF4-FFF2-40B4-BE49-F238E27FC236}">
                <a16:creationId xmlns:a16="http://schemas.microsoft.com/office/drawing/2014/main" id="{FDF489B5-6AC8-D2AB-6086-4201714BB5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34720" y="1717040"/>
            <a:ext cx="355600" cy="355600"/>
          </a:xfrm>
          <a:prstGeom prst="rect">
            <a:avLst/>
          </a:prstGeom>
        </p:spPr>
      </p:pic>
      <p:grpSp>
        <p:nvGrpSpPr>
          <p:cNvPr id="13" name="Group 12">
            <a:extLst>
              <a:ext uri="{FF2B5EF4-FFF2-40B4-BE49-F238E27FC236}">
                <a16:creationId xmlns:a16="http://schemas.microsoft.com/office/drawing/2014/main" id="{07367286-0733-09A0-FA09-56F5992A426E}"/>
              </a:ext>
            </a:extLst>
          </p:cNvPr>
          <p:cNvGrpSpPr/>
          <p:nvPr/>
        </p:nvGrpSpPr>
        <p:grpSpPr>
          <a:xfrm>
            <a:off x="6267702" y="1717040"/>
            <a:ext cx="4832098" cy="4876800"/>
            <a:chOff x="588263" y="1717040"/>
            <a:chExt cx="4832098" cy="4876800"/>
          </a:xfrm>
        </p:grpSpPr>
        <p:sp>
          <p:nvSpPr>
            <p:cNvPr id="14" name="Rectangle: Rounded Corners 13">
              <a:extLst>
                <a:ext uri="{FF2B5EF4-FFF2-40B4-BE49-F238E27FC236}">
                  <a16:creationId xmlns:a16="http://schemas.microsoft.com/office/drawing/2014/main" id="{641602C0-8E44-C7F1-4368-19C5CFCF473B}"/>
                </a:ext>
              </a:extLst>
            </p:cNvPr>
            <p:cNvSpPr/>
            <p:nvPr/>
          </p:nvSpPr>
          <p:spPr bwMode="auto">
            <a:xfrm>
              <a:off x="588263" y="1879600"/>
              <a:ext cx="4832098" cy="4714240"/>
            </a:xfrm>
            <a:prstGeom prst="roundRect">
              <a:avLst>
                <a:gd name="adj" fmla="val 3736"/>
              </a:avLst>
            </a:prstGeom>
            <a:noFill/>
            <a:ln w="28575">
              <a:solidFill>
                <a:srgbClr val="D83B0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5" name="Rectangle: Rounded Corners 14">
              <a:extLst>
                <a:ext uri="{FF2B5EF4-FFF2-40B4-BE49-F238E27FC236}">
                  <a16:creationId xmlns:a16="http://schemas.microsoft.com/office/drawing/2014/main" id="{524C5A37-8B60-9C99-69EC-7CF03D86F114}"/>
                </a:ext>
              </a:extLst>
            </p:cNvPr>
            <p:cNvSpPr/>
            <p:nvPr/>
          </p:nvSpPr>
          <p:spPr bwMode="auto">
            <a:xfrm>
              <a:off x="853440" y="1717040"/>
              <a:ext cx="2326640" cy="378460"/>
            </a:xfrm>
            <a:prstGeom prst="roundRect">
              <a:avLst>
                <a:gd name="adj" fmla="val 50000"/>
              </a:avLst>
            </a:prstGeom>
            <a:solidFill>
              <a:schemeClr val="bg1"/>
            </a:solidFill>
            <a:ln w="19050">
              <a:solidFill>
                <a:srgbClr val="D83B0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6" name="TextBox 15">
              <a:extLst>
                <a:ext uri="{FF2B5EF4-FFF2-40B4-BE49-F238E27FC236}">
                  <a16:creationId xmlns:a16="http://schemas.microsoft.com/office/drawing/2014/main" id="{8B0F0321-8842-EFE5-27AA-AC496FEE995D}"/>
                </a:ext>
              </a:extLst>
            </p:cNvPr>
            <p:cNvSpPr txBox="1"/>
            <p:nvPr/>
          </p:nvSpPr>
          <p:spPr>
            <a:xfrm>
              <a:off x="1297940" y="1783080"/>
              <a:ext cx="1816099" cy="215444"/>
            </a:xfrm>
            <a:prstGeom prst="rect">
              <a:avLst/>
            </a:prstGeom>
            <a:noFill/>
            <a:ln>
              <a:noFill/>
            </a:ln>
          </p:spPr>
          <p:txBody>
            <a:bodyPr wrap="square" lIns="0" tIns="0" rIns="0" bIns="0" rtlCol="0">
              <a:spAutoFit/>
            </a:bodyPr>
            <a:lstStyle/>
            <a:p>
              <a:pPr algn="ctr"/>
              <a:r>
                <a:rPr lang="en-US" sz="1400"/>
                <a:t>Disable / Restrict</a:t>
              </a:r>
            </a:p>
          </p:txBody>
        </p:sp>
      </p:grpSp>
      <p:pic>
        <p:nvPicPr>
          <p:cNvPr id="18" name="Graphic 17" descr="Warning outline">
            <a:extLst>
              <a:ext uri="{FF2B5EF4-FFF2-40B4-BE49-F238E27FC236}">
                <a16:creationId xmlns:a16="http://schemas.microsoft.com/office/drawing/2014/main" id="{A682A4B0-6B7C-499D-9EE6-09EE3CD0288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38620" y="1760220"/>
            <a:ext cx="238760" cy="238760"/>
          </a:xfrm>
          <a:prstGeom prst="rect">
            <a:avLst/>
          </a:prstGeom>
        </p:spPr>
      </p:pic>
    </p:spTree>
    <p:extLst>
      <p:ext uri="{BB962C8B-B14F-4D97-AF65-F5344CB8AC3E}">
        <p14:creationId xmlns:p14="http://schemas.microsoft.com/office/powerpoint/2010/main" val="332155823"/>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915086-38C1-8667-A063-BAB1CA49FF5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B3A506B-473A-7093-F55F-39B5691E17BF}"/>
              </a:ext>
            </a:extLst>
          </p:cNvPr>
          <p:cNvSpPr>
            <a:spLocks noGrp="1"/>
          </p:cNvSpPr>
          <p:nvPr>
            <p:ph type="title"/>
          </p:nvPr>
        </p:nvSpPr>
        <p:spPr>
          <a:xfrm>
            <a:off x="588263" y="457200"/>
            <a:ext cx="11018520" cy="1107996"/>
          </a:xfrm>
        </p:spPr>
        <p:txBody>
          <a:bodyPr/>
          <a:lstStyle/>
          <a:p>
            <a:r>
              <a:rPr lang="en-US"/>
              <a:t>DLP for Developer Environments / QA Environments – Copilot Studio Settings</a:t>
            </a:r>
          </a:p>
        </p:txBody>
      </p:sp>
      <p:sp>
        <p:nvSpPr>
          <p:cNvPr id="3" name="Content Placeholder 2">
            <a:extLst>
              <a:ext uri="{FF2B5EF4-FFF2-40B4-BE49-F238E27FC236}">
                <a16:creationId xmlns:a16="http://schemas.microsoft.com/office/drawing/2014/main" id="{E264F9B1-372D-1CDE-E345-00624977FF0E}"/>
              </a:ext>
            </a:extLst>
          </p:cNvPr>
          <p:cNvSpPr>
            <a:spLocks noGrp="1"/>
          </p:cNvSpPr>
          <p:nvPr>
            <p:ph sz="quarter" idx="12"/>
          </p:nvPr>
        </p:nvSpPr>
        <p:spPr>
          <a:xfrm>
            <a:off x="850900" y="2387044"/>
            <a:ext cx="4526280" cy="2511457"/>
          </a:xfrm>
          <a:noFill/>
          <a:ln>
            <a:noFill/>
          </a:ln>
        </p:spPr>
        <p:style>
          <a:lnRef idx="2">
            <a:schemeClr val="accent3"/>
          </a:lnRef>
          <a:fillRef idx="1">
            <a:schemeClr val="lt1"/>
          </a:fillRef>
          <a:effectRef idx="0">
            <a:schemeClr val="accent3"/>
          </a:effectRef>
          <a:fontRef idx="minor">
            <a:schemeClr val="dk1"/>
          </a:fontRef>
        </p:style>
        <p:txBody>
          <a:bodyPr/>
          <a:lstStyle/>
          <a:p>
            <a:r>
              <a:rPr lang="en-US" sz="1600">
                <a:solidFill>
                  <a:schemeClr val="tx1"/>
                </a:solidFill>
              </a:rPr>
              <a:t>Telemetry logging and App Insights</a:t>
            </a:r>
          </a:p>
          <a:p>
            <a:r>
              <a:rPr lang="en-US" sz="1600">
                <a:solidFill>
                  <a:schemeClr val="tx1"/>
                </a:solidFill>
              </a:rPr>
              <a:t>Block Teams, Copilot Studio Direct Line</a:t>
            </a:r>
          </a:p>
          <a:p>
            <a:r>
              <a:rPr lang="en-US" sz="1600">
                <a:solidFill>
                  <a:schemeClr val="tx1"/>
                </a:solidFill>
              </a:rPr>
              <a:t>Knowledge Source Control – Enforce using endpoint filtering – </a:t>
            </a:r>
            <a:r>
              <a:rPr lang="en-US" sz="1600" err="1">
                <a:solidFill>
                  <a:schemeClr val="tx1"/>
                </a:solidFill>
              </a:rPr>
              <a:t>Sharepoint</a:t>
            </a:r>
            <a:r>
              <a:rPr lang="en-US" sz="1600">
                <a:solidFill>
                  <a:schemeClr val="tx1"/>
                </a:solidFill>
              </a:rPr>
              <a:t>, OneDrive and Public Websites</a:t>
            </a:r>
          </a:p>
          <a:p>
            <a:r>
              <a:rPr lang="en-US" sz="1600">
                <a:solidFill>
                  <a:schemeClr val="tx1"/>
                </a:solidFill>
              </a:rPr>
              <a:t>Event Triggers</a:t>
            </a:r>
          </a:p>
          <a:p>
            <a:pPr marL="0" indent="0">
              <a:buNone/>
            </a:pPr>
            <a:endParaRPr lang="en-US" sz="1600">
              <a:solidFill>
                <a:schemeClr val="tx1"/>
              </a:solidFill>
            </a:endParaRPr>
          </a:p>
          <a:p>
            <a:pPr marL="0" indent="0">
              <a:buNone/>
            </a:pPr>
            <a:endParaRPr lang="en-US" sz="1600">
              <a:solidFill>
                <a:schemeClr val="tx1"/>
              </a:solidFill>
            </a:endParaRPr>
          </a:p>
          <a:p>
            <a:pPr marL="0" indent="0">
              <a:buNone/>
            </a:pPr>
            <a:endParaRPr lang="en-US" sz="1600">
              <a:solidFill>
                <a:schemeClr val="tx1"/>
              </a:solidFill>
            </a:endParaRPr>
          </a:p>
        </p:txBody>
      </p:sp>
      <p:sp>
        <p:nvSpPr>
          <p:cNvPr id="5" name="Content Placeholder 2">
            <a:extLst>
              <a:ext uri="{FF2B5EF4-FFF2-40B4-BE49-F238E27FC236}">
                <a16:creationId xmlns:a16="http://schemas.microsoft.com/office/drawing/2014/main" id="{B31D23BC-CF7A-0007-0089-FD69AD54905C}"/>
              </a:ext>
            </a:extLst>
          </p:cNvPr>
          <p:cNvSpPr txBox="1">
            <a:spLocks/>
          </p:cNvSpPr>
          <p:nvPr/>
        </p:nvSpPr>
        <p:spPr>
          <a:xfrm>
            <a:off x="6530338" y="2419493"/>
            <a:ext cx="4526280" cy="1674305"/>
          </a:xfrm>
          <a:prstGeom prst="rect">
            <a:avLst/>
          </a:prstGeom>
          <a:noFill/>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rgbClr val="323232"/>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rgbClr val="323232"/>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rgbClr val="323232"/>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323232"/>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323232"/>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anose="05000000000000000000" pitchFamily="2" charset="2"/>
              <a:buNone/>
            </a:pPr>
            <a:r>
              <a:rPr lang="en-US" sz="1600">
                <a:solidFill>
                  <a:schemeClr val="tx1"/>
                </a:solidFill>
              </a:rPr>
              <a:t>Block specific channels* (Teams, Facebook </a:t>
            </a:r>
            <a:r>
              <a:rPr lang="en-US" sz="1600" err="1">
                <a:solidFill>
                  <a:schemeClr val="tx1"/>
                </a:solidFill>
              </a:rPr>
              <a:t>Directline</a:t>
            </a:r>
            <a:r>
              <a:rPr lang="en-US" sz="1600">
                <a:solidFill>
                  <a:schemeClr val="tx1"/>
                </a:solidFill>
              </a:rPr>
              <a:t> M365 Copilot)</a:t>
            </a:r>
          </a:p>
          <a:p>
            <a:pPr marL="0" indent="0">
              <a:buFont typeface="Wingdings" panose="05000000000000000000" pitchFamily="2" charset="2"/>
              <a:buNone/>
            </a:pPr>
            <a:r>
              <a:rPr lang="en-US" sz="1600">
                <a:solidFill>
                  <a:schemeClr val="tx1"/>
                </a:solidFill>
              </a:rPr>
              <a:t>Skills *</a:t>
            </a:r>
          </a:p>
          <a:p>
            <a:pPr marL="0" indent="0">
              <a:buNone/>
            </a:pPr>
            <a:r>
              <a:rPr lang="en-US" sz="1600">
                <a:solidFill>
                  <a:schemeClr val="tx1"/>
                </a:solidFill>
              </a:rPr>
              <a:t>Unauthenticated Agents</a:t>
            </a:r>
          </a:p>
          <a:p>
            <a:pPr marL="0" indent="0">
              <a:buFont typeface="Wingdings" panose="05000000000000000000" pitchFamily="2" charset="2"/>
              <a:buNone/>
            </a:pPr>
            <a:endParaRPr lang="en-US" sz="1600">
              <a:solidFill>
                <a:schemeClr val="tx1"/>
              </a:solidFill>
            </a:endParaRPr>
          </a:p>
          <a:p>
            <a:pPr marL="0" indent="0">
              <a:buFont typeface="Wingdings" panose="05000000000000000000" pitchFamily="2" charset="2"/>
              <a:buNone/>
            </a:pPr>
            <a:endParaRPr lang="en-US" sz="1600">
              <a:solidFill>
                <a:schemeClr val="tx1"/>
              </a:solidFill>
            </a:endParaRPr>
          </a:p>
        </p:txBody>
      </p:sp>
      <p:grpSp>
        <p:nvGrpSpPr>
          <p:cNvPr id="12" name="Group 11">
            <a:extLst>
              <a:ext uri="{FF2B5EF4-FFF2-40B4-BE49-F238E27FC236}">
                <a16:creationId xmlns:a16="http://schemas.microsoft.com/office/drawing/2014/main" id="{76EFE244-CF25-74A7-A310-B1F627E477CD}"/>
              </a:ext>
            </a:extLst>
          </p:cNvPr>
          <p:cNvGrpSpPr/>
          <p:nvPr/>
        </p:nvGrpSpPr>
        <p:grpSpPr>
          <a:xfrm>
            <a:off x="588263" y="1717040"/>
            <a:ext cx="4832098" cy="4196743"/>
            <a:chOff x="588263" y="1717040"/>
            <a:chExt cx="4832098" cy="4876800"/>
          </a:xfrm>
        </p:grpSpPr>
        <p:sp>
          <p:nvSpPr>
            <p:cNvPr id="7" name="Rectangle: Rounded Corners 6">
              <a:extLst>
                <a:ext uri="{FF2B5EF4-FFF2-40B4-BE49-F238E27FC236}">
                  <a16:creationId xmlns:a16="http://schemas.microsoft.com/office/drawing/2014/main" id="{4FA3EA57-7212-F0E5-E8D1-9EC679E19019}"/>
                </a:ext>
              </a:extLst>
            </p:cNvPr>
            <p:cNvSpPr/>
            <p:nvPr/>
          </p:nvSpPr>
          <p:spPr bwMode="auto">
            <a:xfrm>
              <a:off x="588263" y="1879600"/>
              <a:ext cx="4832098" cy="4714240"/>
            </a:xfrm>
            <a:prstGeom prst="roundRect">
              <a:avLst>
                <a:gd name="adj" fmla="val 3736"/>
              </a:avLst>
            </a:prstGeom>
            <a:noFill/>
            <a:ln w="28575">
              <a:solidFill>
                <a:srgbClr val="49C5B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8" name="Rectangle: Rounded Corners 7">
              <a:extLst>
                <a:ext uri="{FF2B5EF4-FFF2-40B4-BE49-F238E27FC236}">
                  <a16:creationId xmlns:a16="http://schemas.microsoft.com/office/drawing/2014/main" id="{844EE1F9-8573-A98B-0622-7C3E62DCA1CC}"/>
                </a:ext>
              </a:extLst>
            </p:cNvPr>
            <p:cNvSpPr/>
            <p:nvPr/>
          </p:nvSpPr>
          <p:spPr bwMode="auto">
            <a:xfrm>
              <a:off x="853440" y="1717040"/>
              <a:ext cx="2326640" cy="378460"/>
            </a:xfrm>
            <a:prstGeom prst="roundRect">
              <a:avLst>
                <a:gd name="adj" fmla="val 50000"/>
              </a:avLst>
            </a:prstGeom>
            <a:solidFill>
              <a:schemeClr val="bg1"/>
            </a:solidFill>
            <a:ln w="19050">
              <a:solidFill>
                <a:srgbClr val="49C5B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9" name="TextBox 8">
              <a:extLst>
                <a:ext uri="{FF2B5EF4-FFF2-40B4-BE49-F238E27FC236}">
                  <a16:creationId xmlns:a16="http://schemas.microsoft.com/office/drawing/2014/main" id="{BE57E051-A7C2-8DB3-F4A3-7C7AE7F84567}"/>
                </a:ext>
              </a:extLst>
            </p:cNvPr>
            <p:cNvSpPr txBox="1"/>
            <p:nvPr/>
          </p:nvSpPr>
          <p:spPr>
            <a:xfrm>
              <a:off x="1092200" y="1783080"/>
              <a:ext cx="2021840" cy="223520"/>
            </a:xfrm>
            <a:prstGeom prst="rect">
              <a:avLst/>
            </a:prstGeom>
            <a:noFill/>
            <a:ln>
              <a:solidFill>
                <a:srgbClr val="49C5B1"/>
              </a:solidFill>
            </a:ln>
          </p:spPr>
          <p:txBody>
            <a:bodyPr wrap="square" lIns="0" tIns="0" rIns="0" bIns="0" rtlCol="0">
              <a:spAutoFit/>
            </a:bodyPr>
            <a:lstStyle/>
            <a:p>
              <a:pPr algn="ctr"/>
              <a:r>
                <a:rPr lang="en-US" sz="1400"/>
                <a:t>Enable</a:t>
              </a:r>
            </a:p>
          </p:txBody>
        </p:sp>
      </p:grpSp>
      <p:pic>
        <p:nvPicPr>
          <p:cNvPr id="11" name="Graphic 10" descr="Checkbox Checked with solid fill">
            <a:extLst>
              <a:ext uri="{FF2B5EF4-FFF2-40B4-BE49-F238E27FC236}">
                <a16:creationId xmlns:a16="http://schemas.microsoft.com/office/drawing/2014/main" id="{8DBF4D13-910A-75B1-7BD4-0220A0189FB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34720" y="1717040"/>
            <a:ext cx="355600" cy="355600"/>
          </a:xfrm>
          <a:prstGeom prst="rect">
            <a:avLst/>
          </a:prstGeom>
        </p:spPr>
      </p:pic>
      <p:grpSp>
        <p:nvGrpSpPr>
          <p:cNvPr id="13" name="Group 12">
            <a:extLst>
              <a:ext uri="{FF2B5EF4-FFF2-40B4-BE49-F238E27FC236}">
                <a16:creationId xmlns:a16="http://schemas.microsoft.com/office/drawing/2014/main" id="{B3E9D91D-0780-84CE-B356-65447CA08D7D}"/>
              </a:ext>
            </a:extLst>
          </p:cNvPr>
          <p:cNvGrpSpPr/>
          <p:nvPr/>
        </p:nvGrpSpPr>
        <p:grpSpPr>
          <a:xfrm>
            <a:off x="6267702" y="1717040"/>
            <a:ext cx="4832098" cy="4196743"/>
            <a:chOff x="588263" y="1717040"/>
            <a:chExt cx="4832098" cy="4876800"/>
          </a:xfrm>
        </p:grpSpPr>
        <p:sp>
          <p:nvSpPr>
            <p:cNvPr id="14" name="Rectangle: Rounded Corners 13">
              <a:extLst>
                <a:ext uri="{FF2B5EF4-FFF2-40B4-BE49-F238E27FC236}">
                  <a16:creationId xmlns:a16="http://schemas.microsoft.com/office/drawing/2014/main" id="{D4B2BE41-A741-7399-5DE0-263A8D89CABA}"/>
                </a:ext>
              </a:extLst>
            </p:cNvPr>
            <p:cNvSpPr/>
            <p:nvPr/>
          </p:nvSpPr>
          <p:spPr bwMode="auto">
            <a:xfrm>
              <a:off x="588263" y="1879600"/>
              <a:ext cx="4832098" cy="4714240"/>
            </a:xfrm>
            <a:prstGeom prst="roundRect">
              <a:avLst>
                <a:gd name="adj" fmla="val 3736"/>
              </a:avLst>
            </a:prstGeom>
            <a:noFill/>
            <a:ln w="28575">
              <a:solidFill>
                <a:srgbClr val="D83B0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5" name="Rectangle: Rounded Corners 14">
              <a:extLst>
                <a:ext uri="{FF2B5EF4-FFF2-40B4-BE49-F238E27FC236}">
                  <a16:creationId xmlns:a16="http://schemas.microsoft.com/office/drawing/2014/main" id="{CF46DA29-BA78-970D-30B1-A7EAFDAE576D}"/>
                </a:ext>
              </a:extLst>
            </p:cNvPr>
            <p:cNvSpPr/>
            <p:nvPr/>
          </p:nvSpPr>
          <p:spPr bwMode="auto">
            <a:xfrm>
              <a:off x="853440" y="1717040"/>
              <a:ext cx="2326640" cy="378460"/>
            </a:xfrm>
            <a:prstGeom prst="roundRect">
              <a:avLst>
                <a:gd name="adj" fmla="val 50000"/>
              </a:avLst>
            </a:prstGeom>
            <a:solidFill>
              <a:schemeClr val="bg1"/>
            </a:solidFill>
            <a:ln w="19050">
              <a:solidFill>
                <a:srgbClr val="D83B0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6" name="TextBox 15">
              <a:extLst>
                <a:ext uri="{FF2B5EF4-FFF2-40B4-BE49-F238E27FC236}">
                  <a16:creationId xmlns:a16="http://schemas.microsoft.com/office/drawing/2014/main" id="{C9145241-6DA0-D95C-5DDE-F193BE2E1377}"/>
                </a:ext>
              </a:extLst>
            </p:cNvPr>
            <p:cNvSpPr txBox="1"/>
            <p:nvPr/>
          </p:nvSpPr>
          <p:spPr>
            <a:xfrm>
              <a:off x="1297940" y="1783080"/>
              <a:ext cx="1816099" cy="215444"/>
            </a:xfrm>
            <a:prstGeom prst="rect">
              <a:avLst/>
            </a:prstGeom>
            <a:noFill/>
            <a:ln>
              <a:noFill/>
            </a:ln>
          </p:spPr>
          <p:txBody>
            <a:bodyPr wrap="square" lIns="0" tIns="0" rIns="0" bIns="0" rtlCol="0">
              <a:spAutoFit/>
            </a:bodyPr>
            <a:lstStyle/>
            <a:p>
              <a:pPr algn="ctr"/>
              <a:r>
                <a:rPr lang="en-US" sz="1400"/>
                <a:t>Block</a:t>
              </a:r>
            </a:p>
          </p:txBody>
        </p:sp>
      </p:grpSp>
      <p:pic>
        <p:nvPicPr>
          <p:cNvPr id="18" name="Graphic 17" descr="Warning outline">
            <a:extLst>
              <a:ext uri="{FF2B5EF4-FFF2-40B4-BE49-F238E27FC236}">
                <a16:creationId xmlns:a16="http://schemas.microsoft.com/office/drawing/2014/main" id="{0DCB3BEA-04FB-6792-82A4-53A0B1242A7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38620" y="1760220"/>
            <a:ext cx="238760" cy="238760"/>
          </a:xfrm>
          <a:prstGeom prst="rect">
            <a:avLst/>
          </a:prstGeom>
        </p:spPr>
      </p:pic>
      <p:sp>
        <p:nvSpPr>
          <p:cNvPr id="4" name="TextBox 3">
            <a:extLst>
              <a:ext uri="{FF2B5EF4-FFF2-40B4-BE49-F238E27FC236}">
                <a16:creationId xmlns:a16="http://schemas.microsoft.com/office/drawing/2014/main" id="{A13F0243-FF80-B707-0142-723AFABA2C88}"/>
              </a:ext>
            </a:extLst>
          </p:cNvPr>
          <p:cNvSpPr txBox="1"/>
          <p:nvPr/>
        </p:nvSpPr>
        <p:spPr>
          <a:xfrm>
            <a:off x="665922" y="6172200"/>
            <a:ext cx="10585174" cy="169277"/>
          </a:xfrm>
          <a:prstGeom prst="rect">
            <a:avLst/>
          </a:prstGeom>
          <a:noFill/>
        </p:spPr>
        <p:txBody>
          <a:bodyPr wrap="square" lIns="0" tIns="0" rIns="0" bIns="0" rtlCol="0">
            <a:spAutoFit/>
          </a:bodyPr>
          <a:lstStyle/>
          <a:p>
            <a:pPr marL="171450" indent="-171450" algn="l">
              <a:buFont typeface="Arial" panose="020B0604020202020204" pitchFamily="34" charset="0"/>
              <a:buChar char="•"/>
            </a:pPr>
            <a:r>
              <a:rPr lang="en-US" sz="1100"/>
              <a:t>*Based on requirements</a:t>
            </a:r>
          </a:p>
        </p:txBody>
      </p:sp>
    </p:spTree>
    <p:extLst>
      <p:ext uri="{BB962C8B-B14F-4D97-AF65-F5344CB8AC3E}">
        <p14:creationId xmlns:p14="http://schemas.microsoft.com/office/powerpoint/2010/main" val="1474595468"/>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0B8059-1BD7-5549-B38D-4CE263CEB8F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EB0D1BC-20A3-1077-9F32-D809C019BC58}"/>
              </a:ext>
            </a:extLst>
          </p:cNvPr>
          <p:cNvSpPr>
            <a:spLocks noGrp="1"/>
          </p:cNvSpPr>
          <p:nvPr>
            <p:ph type="title"/>
          </p:nvPr>
        </p:nvSpPr>
        <p:spPr>
          <a:xfrm>
            <a:off x="588963" y="-1247613"/>
            <a:ext cx="11017250" cy="554038"/>
          </a:xfrm>
        </p:spPr>
        <p:txBody>
          <a:bodyPr/>
          <a:lstStyle/>
          <a:p>
            <a:r>
              <a:rPr lang="en-GB"/>
              <a:t>Managing Connector Endpoint Filtering for Secure Data Access in Copilot Studio</a:t>
            </a:r>
            <a:endParaRPr lang="en-US"/>
          </a:p>
        </p:txBody>
      </p:sp>
      <p:sp>
        <p:nvSpPr>
          <p:cNvPr id="5" name="Rounded Rectangle 4">
            <a:extLst>
              <a:ext uri="{FF2B5EF4-FFF2-40B4-BE49-F238E27FC236}">
                <a16:creationId xmlns:a16="http://schemas.microsoft.com/office/drawing/2014/main" id="{754A5B82-964C-1998-16DE-79DF3814090D}"/>
              </a:ext>
              <a:ext uri="{C183D7F6-B498-43B3-948B-1728B52AA6E4}">
                <adec:decorative xmlns:adec="http://schemas.microsoft.com/office/drawing/2017/decorative" val="1"/>
              </a:ext>
            </a:extLst>
          </p:cNvPr>
          <p:cNvSpPr/>
          <p:nvPr/>
        </p:nvSpPr>
        <p:spPr bwMode="auto">
          <a:xfrm>
            <a:off x="588263" y="585789"/>
            <a:ext cx="11017250" cy="5683250"/>
          </a:xfrm>
          <a:prstGeom prst="roundRect">
            <a:avLst>
              <a:gd name="adj" fmla="val 2699"/>
            </a:avLst>
          </a:prstGeom>
          <a:noFill/>
          <a:ln w="12700"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2634" rIns="0" bIns="0" numCol="1" spcCol="0" rtlCol="0" fromWordArt="0" anchor="ctr" anchorCtr="0" forceAA="0" compatLnSpc="1">
            <a:prstTxWarp prst="textNoShape">
              <a:avLst/>
            </a:prstTxWarp>
            <a:noAutofit/>
          </a:bodyPr>
          <a:lstStyle/>
          <a:p>
            <a:pPr marL="0" marR="0" lvl="0" indent="0" algn="ctr" defTabSz="811670" rtl="0" eaLnBrk="1" fontAlgn="auto" latinLnBrk="0" hangingPunct="1">
              <a:lnSpc>
                <a:spcPct val="100000"/>
              </a:lnSpc>
              <a:spcBef>
                <a:spcPts val="174"/>
              </a:spcBef>
              <a:spcAft>
                <a:spcPts val="0"/>
              </a:spcAft>
              <a:buClrTx/>
              <a:buSzTx/>
              <a:buFontTx/>
              <a:buNone/>
              <a:tabLst/>
              <a:defRPr/>
            </a:pPr>
            <a:endParaRPr kumimoji="0" lang="en-US" sz="2400" b="0" i="0" u="none" strike="noStrike" kern="1200" cap="none" spc="0" normalizeH="0" baseline="0" noProof="0" err="1">
              <a:ln>
                <a:noFill/>
              </a:ln>
              <a:gradFill>
                <a:gsLst>
                  <a:gs pos="41958">
                    <a:srgbClr val="FFFFFF"/>
                  </a:gs>
                  <a:gs pos="63000">
                    <a:srgbClr val="FFFFFF"/>
                  </a:gs>
                </a:gsLst>
                <a:lin ang="0" scaled="0"/>
              </a:gradFill>
              <a:effectLst/>
              <a:uLnTx/>
              <a:uFillTx/>
              <a:latin typeface="Segoe UI" panose="020B0502040204020203" pitchFamily="34" charset="0"/>
              <a:ea typeface="+mn-ea"/>
              <a:cs typeface="Segoe UI" panose="020B0502040204020203" pitchFamily="34" charset="0"/>
            </a:endParaRPr>
          </a:p>
        </p:txBody>
      </p:sp>
      <p:sp>
        <p:nvSpPr>
          <p:cNvPr id="16" name="TextBox 15">
            <a:extLst>
              <a:ext uri="{FF2B5EF4-FFF2-40B4-BE49-F238E27FC236}">
                <a16:creationId xmlns:a16="http://schemas.microsoft.com/office/drawing/2014/main" id="{B0BEDABB-EAF3-6DA1-77DC-9B99A4679E6E}"/>
              </a:ext>
            </a:extLst>
          </p:cNvPr>
          <p:cNvSpPr txBox="1"/>
          <p:nvPr/>
        </p:nvSpPr>
        <p:spPr>
          <a:xfrm>
            <a:off x="857059" y="957486"/>
            <a:ext cx="10332310" cy="1200329"/>
          </a:xfrm>
          <a:prstGeom prst="rect">
            <a:avLst/>
          </a:prstGeom>
          <a:noFill/>
        </p:spPr>
        <p:txBody>
          <a:bodyPr wrap="square" lIns="0" tIns="0" rIns="0" bIns="0">
            <a:spAutoFit/>
          </a:bodyPr>
          <a:lstStyle/>
          <a:p>
            <a:pPr algn="l">
              <a:spcAft>
                <a:spcPts val="600"/>
              </a:spcAft>
            </a:pPr>
            <a:r>
              <a:rPr lang="en-US" sz="1800" b="1">
                <a:ln w="3175">
                  <a:noFill/>
                </a:ln>
                <a:latin typeface="+mj-lt"/>
                <a:cs typeface="Segoe UI" pitchFamily="34" charset="0"/>
              </a:rPr>
              <a:t>Connector Endpoint Filtering in Copilot Studio </a:t>
            </a:r>
            <a:r>
              <a:rPr lang="en-US" sz="1800" i="0">
                <a:effectLst/>
                <a:latin typeface="+mj-lt"/>
              </a:rPr>
              <a:t>allows administrators </a:t>
            </a:r>
            <a:r>
              <a:rPr lang="en-US" sz="1800" b="0" i="0">
                <a:effectLst/>
                <a:latin typeface="+mj-lt"/>
              </a:rPr>
              <a:t>to control which </a:t>
            </a:r>
            <a:br>
              <a:rPr lang="en-US" sz="1800" b="0" i="0">
                <a:effectLst/>
                <a:latin typeface="+mj-lt"/>
              </a:rPr>
            </a:br>
            <a:r>
              <a:rPr lang="en-US" sz="1800" b="0" i="0">
                <a:effectLst/>
                <a:latin typeface="+mj-lt"/>
              </a:rPr>
              <a:t>specific endpoints makers can connect to.</a:t>
            </a:r>
          </a:p>
          <a:p>
            <a:pPr marL="216000" indent="-216000" algn="l">
              <a:spcAft>
                <a:spcPts val="600"/>
              </a:spcAft>
              <a:buClr>
                <a:schemeClr val="accent1"/>
              </a:buClr>
              <a:buSzPct val="130000"/>
              <a:buFont typeface="Arial" panose="020B0604020202020204" pitchFamily="34" charset="0"/>
              <a:buChar char="•"/>
            </a:pPr>
            <a:r>
              <a:rPr lang="en-US" sz="1600" b="0" i="0">
                <a:effectLst/>
              </a:rPr>
              <a:t>Configured within a data loss prevention (DLP) policy.</a:t>
            </a:r>
          </a:p>
          <a:p>
            <a:pPr marL="216000" indent="-216000" algn="l">
              <a:spcAft>
                <a:spcPts val="600"/>
              </a:spcAft>
              <a:buClr>
                <a:schemeClr val="accent1"/>
              </a:buClr>
              <a:buSzPct val="130000"/>
              <a:buFont typeface="Arial" panose="020B0604020202020204" pitchFamily="34" charset="0"/>
              <a:buChar char="•"/>
            </a:pPr>
            <a:r>
              <a:rPr lang="en-US" sz="1600" b="0" i="0">
                <a:effectLst/>
              </a:rPr>
              <a:t>Ensures only approved and secure endpoints are used.</a:t>
            </a:r>
          </a:p>
        </p:txBody>
      </p:sp>
      <p:cxnSp>
        <p:nvCxnSpPr>
          <p:cNvPr id="9" name="Straight Arrow Connector 8">
            <a:extLst>
              <a:ext uri="{FF2B5EF4-FFF2-40B4-BE49-F238E27FC236}">
                <a16:creationId xmlns:a16="http://schemas.microsoft.com/office/drawing/2014/main" id="{1FB746CA-7919-E45B-D67D-59D9478840CD}"/>
              </a:ext>
              <a:ext uri="{C183D7F6-B498-43B3-948B-1728B52AA6E4}">
                <adec:decorative xmlns:adec="http://schemas.microsoft.com/office/drawing/2017/decorative" val="1"/>
              </a:ext>
            </a:extLst>
          </p:cNvPr>
          <p:cNvCxnSpPr>
            <a:cxnSpLocks/>
          </p:cNvCxnSpPr>
          <p:nvPr/>
        </p:nvCxnSpPr>
        <p:spPr>
          <a:xfrm flipH="1">
            <a:off x="588263" y="2454668"/>
            <a:ext cx="11017250" cy="0"/>
          </a:xfrm>
          <a:prstGeom prst="straightConnector1">
            <a:avLst/>
          </a:prstGeom>
          <a:ln w="12700" cap="rnd">
            <a:solidFill>
              <a:schemeClr val="tx1"/>
            </a:solidFill>
            <a:headEnd type="none" w="lg" len="sm"/>
            <a:tailEnd type="none" w="lg" len="sm"/>
          </a:ln>
          <a:effectLst/>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D99600E0-3E17-0437-D713-FBBDDA45DAE5}"/>
              </a:ext>
            </a:extLst>
          </p:cNvPr>
          <p:cNvSpPr txBox="1"/>
          <p:nvPr/>
        </p:nvSpPr>
        <p:spPr>
          <a:xfrm>
            <a:off x="857059" y="2700147"/>
            <a:ext cx="2559975" cy="3231654"/>
          </a:xfrm>
          <a:prstGeom prst="rect">
            <a:avLst/>
          </a:prstGeom>
          <a:noFill/>
        </p:spPr>
        <p:txBody>
          <a:bodyPr wrap="square" lIns="0" tIns="0" rIns="0" bIns="0">
            <a:spAutoFit/>
          </a:bodyPr>
          <a:lstStyle/>
          <a:p>
            <a:pPr marL="0" algn="l" rtl="0" eaLnBrk="1" latinLnBrk="0" hangingPunct="1">
              <a:spcAft>
                <a:spcPts val="1200"/>
              </a:spcAft>
            </a:pPr>
            <a:r>
              <a:rPr lang="en-US" sz="1800" b="1">
                <a:ln w="3175">
                  <a:noFill/>
                </a:ln>
                <a:latin typeface="+mj-lt"/>
                <a:cs typeface="Segoe UI" pitchFamily="34" charset="0"/>
              </a:rPr>
              <a:t>Knowledge Source </a:t>
            </a:r>
            <a:br>
              <a:rPr lang="en-US" sz="1800" b="1">
                <a:ln w="3175">
                  <a:noFill/>
                </a:ln>
                <a:latin typeface="+mj-lt"/>
                <a:cs typeface="Segoe UI" pitchFamily="34" charset="0"/>
              </a:rPr>
            </a:br>
            <a:r>
              <a:rPr lang="en-US" sz="1800" b="1">
                <a:ln w="3175">
                  <a:noFill/>
                </a:ln>
                <a:latin typeface="+mj-lt"/>
                <a:cs typeface="Segoe UI" pitchFamily="34" charset="0"/>
              </a:rPr>
              <a:t>with SharePoint and OneDrive:</a:t>
            </a:r>
          </a:p>
          <a:p>
            <a:pPr algn="l" rtl="0" eaLnBrk="1" latinLnBrk="0" hangingPunct="1">
              <a:spcAft>
                <a:spcPts val="1200"/>
              </a:spcAft>
              <a:buClr>
                <a:schemeClr val="accent1"/>
              </a:buClr>
              <a:buSzPct val="130000"/>
            </a:pPr>
            <a:r>
              <a:rPr lang="en-US" sz="1400" b="1">
                <a:latin typeface="Segoe UI Semibold" panose="020B0502040204020203" pitchFamily="34" charset="0"/>
                <a:cs typeface="Segoe UI Semibold" panose="020B0502040204020203" pitchFamily="34" charset="0"/>
              </a:rPr>
              <a:t>Security: </a:t>
            </a:r>
            <a:r>
              <a:rPr lang="en-US" sz="1400" b="0" i="0" kern="1200">
                <a:effectLst/>
                <a:ea typeface="+mn-ea"/>
                <a:cs typeface="+mn-cs"/>
              </a:rPr>
              <a:t>Ensures only specific SharePoint sites or OneDrive folders are accessible.</a:t>
            </a:r>
            <a:endParaRPr lang="en-US" sz="1400">
              <a:effectLst/>
            </a:endParaRPr>
          </a:p>
          <a:p>
            <a:pPr algn="l" rtl="0" eaLnBrk="1" latinLnBrk="0" hangingPunct="1">
              <a:spcAft>
                <a:spcPts val="1200"/>
              </a:spcAft>
              <a:buClr>
                <a:schemeClr val="accent1"/>
              </a:buClr>
              <a:buSzPct val="130000"/>
            </a:pPr>
            <a:r>
              <a:rPr lang="en-US" sz="1400" b="1">
                <a:latin typeface="Segoe UI Semibold" panose="020B0502040204020203" pitchFamily="34" charset="0"/>
                <a:cs typeface="Segoe UI Semibold" panose="020B0502040204020203" pitchFamily="34" charset="0"/>
              </a:rPr>
              <a:t>Compliance: </a:t>
            </a:r>
            <a:r>
              <a:rPr lang="en-US" sz="1400" b="0" i="0" kern="1200">
                <a:effectLst/>
                <a:ea typeface="+mn-ea"/>
                <a:cs typeface="+mn-cs"/>
              </a:rPr>
              <a:t>Maintains compliance with </a:t>
            </a:r>
            <a:br>
              <a:rPr lang="en-US" sz="1400" b="0" i="0" kern="1200">
                <a:effectLst/>
                <a:ea typeface="+mn-ea"/>
                <a:cs typeface="+mn-cs"/>
              </a:rPr>
            </a:br>
            <a:r>
              <a:rPr lang="en-US" sz="1400" b="0" i="0" kern="1200">
                <a:effectLst/>
                <a:ea typeface="+mn-ea"/>
                <a:cs typeface="+mn-cs"/>
              </a:rPr>
              <a:t>organizational policies.</a:t>
            </a:r>
            <a:endParaRPr lang="en-US" sz="1400">
              <a:effectLst/>
            </a:endParaRPr>
          </a:p>
          <a:p>
            <a:pPr algn="l" rtl="0" eaLnBrk="1" latinLnBrk="0" hangingPunct="1">
              <a:spcAft>
                <a:spcPts val="1200"/>
              </a:spcAft>
              <a:buClr>
                <a:schemeClr val="accent1"/>
              </a:buClr>
              <a:buSzPct val="130000"/>
            </a:pPr>
            <a:r>
              <a:rPr lang="en-US" sz="1400" b="1" kern="1200">
                <a:effectLst/>
                <a:latin typeface="Segoe UI Semibold" panose="020B0502040204020203" pitchFamily="34" charset="0"/>
                <a:cs typeface="Segoe UI Semibold" panose="020B0502040204020203" pitchFamily="34" charset="0"/>
              </a:rPr>
              <a:t>Efficiency: </a:t>
            </a:r>
            <a:r>
              <a:rPr lang="en-US" sz="1400" b="0" i="0" kern="1200">
                <a:effectLst/>
                <a:ea typeface="+mn-ea"/>
                <a:cs typeface="+mn-cs"/>
              </a:rPr>
              <a:t>Streamlines</a:t>
            </a:r>
            <a:br>
              <a:rPr lang="en-US" sz="1400" b="0" i="0" kern="1200">
                <a:effectLst/>
                <a:ea typeface="+mn-ea"/>
                <a:cs typeface="+mn-cs"/>
              </a:rPr>
            </a:br>
            <a:r>
              <a:rPr lang="en-US" sz="1400" b="0" i="0" kern="1200">
                <a:effectLst/>
                <a:ea typeface="+mn-ea"/>
                <a:cs typeface="+mn-cs"/>
              </a:rPr>
              <a:t>the process of connecting</a:t>
            </a:r>
            <a:br>
              <a:rPr lang="en-US" sz="1400" b="0" i="0" kern="1200">
                <a:effectLst/>
                <a:ea typeface="+mn-ea"/>
                <a:cs typeface="+mn-cs"/>
              </a:rPr>
            </a:br>
            <a:r>
              <a:rPr lang="en-US" sz="1400" b="0" i="0" kern="1200">
                <a:effectLst/>
                <a:ea typeface="+mn-ea"/>
                <a:cs typeface="+mn-cs"/>
              </a:rPr>
              <a:t>to the right data sources.</a:t>
            </a:r>
            <a:endParaRPr lang="en-US" sz="1400">
              <a:effectLst/>
            </a:endParaRPr>
          </a:p>
        </p:txBody>
      </p:sp>
      <p:cxnSp>
        <p:nvCxnSpPr>
          <p:cNvPr id="6" name="Straight Arrow Connector 5">
            <a:extLst>
              <a:ext uri="{FF2B5EF4-FFF2-40B4-BE49-F238E27FC236}">
                <a16:creationId xmlns:a16="http://schemas.microsoft.com/office/drawing/2014/main" id="{CDF8A431-FC73-89CA-D4BE-5C0BC74EB18A}"/>
              </a:ext>
              <a:ext uri="{C183D7F6-B498-43B3-948B-1728B52AA6E4}">
                <adec:decorative xmlns:adec="http://schemas.microsoft.com/office/drawing/2017/decorative" val="1"/>
              </a:ext>
            </a:extLst>
          </p:cNvPr>
          <p:cNvCxnSpPr>
            <a:cxnSpLocks/>
          </p:cNvCxnSpPr>
          <p:nvPr/>
        </p:nvCxnSpPr>
        <p:spPr>
          <a:xfrm flipV="1">
            <a:off x="3511661" y="2454668"/>
            <a:ext cx="0" cy="3814371"/>
          </a:xfrm>
          <a:prstGeom prst="straightConnector1">
            <a:avLst/>
          </a:prstGeom>
          <a:ln w="12700" cap="rnd">
            <a:solidFill>
              <a:schemeClr val="tx1"/>
            </a:solidFill>
            <a:headEnd type="none" w="lg" len="sm"/>
            <a:tailEnd type="none" w="lg" len="sm"/>
          </a:ln>
          <a:effectLst/>
        </p:spPr>
        <p:style>
          <a:lnRef idx="1">
            <a:schemeClr val="accent1"/>
          </a:lnRef>
          <a:fillRef idx="0">
            <a:schemeClr val="accent1"/>
          </a:fillRef>
          <a:effectRef idx="0">
            <a:schemeClr val="accent1"/>
          </a:effectRef>
          <a:fontRef idx="minor">
            <a:schemeClr val="tx1"/>
          </a:fontRef>
        </p:style>
      </p:cxnSp>
      <p:pic>
        <p:nvPicPr>
          <p:cNvPr id="14" name="Picture 13" descr="A print-screen that shows the configuration of endpoint filtering in Copilot Studio, allowing access to specific SharePoint sites while denying all other endpoints as part of a data loss prevention (DLP) policy.">
            <a:extLst>
              <a:ext uri="{FF2B5EF4-FFF2-40B4-BE49-F238E27FC236}">
                <a16:creationId xmlns:a16="http://schemas.microsoft.com/office/drawing/2014/main" id="{5C674486-C4C9-2605-E1AA-8665ED311819}"/>
              </a:ext>
            </a:extLst>
          </p:cNvPr>
          <p:cNvPicPr>
            <a:picLocks noChangeAspect="1"/>
          </p:cNvPicPr>
          <p:nvPr/>
        </p:nvPicPr>
        <p:blipFill>
          <a:blip r:embed="rId3"/>
          <a:srcRect l="1050" r="12606" b="20631"/>
          <a:stretch/>
        </p:blipFill>
        <p:spPr>
          <a:xfrm>
            <a:off x="3734213" y="2703060"/>
            <a:ext cx="7672166" cy="3357671"/>
          </a:xfrm>
          <a:prstGeom prst="rect">
            <a:avLst/>
          </a:prstGeom>
          <a:noFill/>
        </p:spPr>
      </p:pic>
    </p:spTree>
    <p:extLst>
      <p:ext uri="{BB962C8B-B14F-4D97-AF65-F5344CB8AC3E}">
        <p14:creationId xmlns:p14="http://schemas.microsoft.com/office/powerpoint/2010/main" val="1366093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path" presetSubtype="0" decel="100000" fill="hold" grpId="1" nodeType="withEffect">
                                  <p:stCondLst>
                                    <p:cond delay="0"/>
                                  </p:stCondLst>
                                  <p:childTnLst>
                                    <p:animMotion origin="layout" path="M -2.08333E-6 -4.07407E-6 L -2.08333E-6 0.03542 " pathEditMode="relative" rAng="0" ptsTypes="AA">
                                      <p:cBhvr>
                                        <p:cTn id="9" dur="700" spd="-100000" fill="hold"/>
                                        <p:tgtEl>
                                          <p:spTgt spid="5"/>
                                        </p:tgtEl>
                                        <p:attrNameLst>
                                          <p:attrName>ppt_x</p:attrName>
                                          <p:attrName>ppt_y</p:attrName>
                                        </p:attrNameLst>
                                      </p:cBhvr>
                                      <p:rCtr x="0" y="1759"/>
                                    </p:animMotion>
                                  </p:childTnLst>
                                </p:cTn>
                              </p:par>
                              <p:par>
                                <p:cTn id="10" presetID="10"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par>
                                <p:cTn id="13" presetID="42" presetClass="path" presetSubtype="0" decel="100000" fill="hold" grpId="1" nodeType="withEffect">
                                  <p:stCondLst>
                                    <p:cond delay="0"/>
                                  </p:stCondLst>
                                  <p:childTnLst>
                                    <p:animMotion origin="layout" path="M -2.08333E-6 -4.07407E-6 L -2.08333E-6 0.03542 " pathEditMode="relative" rAng="0" ptsTypes="AA">
                                      <p:cBhvr>
                                        <p:cTn id="14" dur="700" spd="-100000" fill="hold"/>
                                        <p:tgtEl>
                                          <p:spTgt spid="16"/>
                                        </p:tgtEl>
                                        <p:attrNameLst>
                                          <p:attrName>ppt_x</p:attrName>
                                          <p:attrName>ppt_y</p:attrName>
                                        </p:attrNameLst>
                                      </p:cBhvr>
                                      <p:rCtr x="0" y="1759"/>
                                    </p:animMotion>
                                  </p:childTnLst>
                                </p:cTn>
                              </p:par>
                              <p:par>
                                <p:cTn id="15" presetID="10" presetClass="entr" presetSubtype="0" fill="hold" grpId="0" nodeType="withEffect">
                                  <p:stCondLst>
                                    <p:cond delay="10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par>
                                <p:cTn id="18" presetID="42" presetClass="path" presetSubtype="0" decel="100000" fill="hold" grpId="1" nodeType="withEffect">
                                  <p:stCondLst>
                                    <p:cond delay="100"/>
                                  </p:stCondLst>
                                  <p:childTnLst>
                                    <p:animMotion origin="layout" path="M -4.16667E-7 1.85185E-6 L -4.16667E-7 0.03541 " pathEditMode="relative" rAng="0" ptsTypes="AA">
                                      <p:cBhvr>
                                        <p:cTn id="19" dur="700" spd="-100000" fill="hold"/>
                                        <p:tgtEl>
                                          <p:spTgt spid="17"/>
                                        </p:tgtEl>
                                        <p:attrNameLst>
                                          <p:attrName>ppt_x</p:attrName>
                                          <p:attrName>ppt_y</p:attrName>
                                        </p:attrNameLst>
                                      </p:cBhvr>
                                      <p:rCtr x="0" y="1759"/>
                                    </p:animMotion>
                                  </p:childTnLst>
                                </p:cTn>
                              </p:par>
                              <p:par>
                                <p:cTn id="20" presetID="10" presetClass="entr" presetSubtype="0" fill="hold" nodeType="withEffect">
                                  <p:stCondLst>
                                    <p:cond delay="10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42" presetClass="path" presetSubtype="0" decel="100000" fill="hold" nodeType="withEffect">
                                  <p:stCondLst>
                                    <p:cond delay="100"/>
                                  </p:stCondLst>
                                  <p:childTnLst>
                                    <p:animMotion origin="layout" path="M -2.08333E-6 -4.07407E-6 L -2.08333E-6 0.03542 " pathEditMode="relative" rAng="0" ptsTypes="AA">
                                      <p:cBhvr>
                                        <p:cTn id="24" dur="700" spd="-100000" fill="hold"/>
                                        <p:tgtEl>
                                          <p:spTgt spid="14"/>
                                        </p:tgtEl>
                                        <p:attrNameLst>
                                          <p:attrName>ppt_x</p:attrName>
                                          <p:attrName>ppt_y</p:attrName>
                                        </p:attrNameLst>
                                      </p:cBhvr>
                                      <p:rCtr x="0" y="1759"/>
                                    </p:animMotion>
                                  </p:childTnLst>
                                </p:cTn>
                              </p:par>
                              <p:par>
                                <p:cTn id="25" presetID="10" presetClass="entr" presetSubtype="0" fill="hold" nodeType="withEffect">
                                  <p:stCondLst>
                                    <p:cond delay="1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42" presetClass="path" presetSubtype="0" decel="100000" fill="hold" nodeType="withEffect">
                                  <p:stCondLst>
                                    <p:cond delay="100"/>
                                  </p:stCondLst>
                                  <p:childTnLst>
                                    <p:animMotion origin="layout" path="M -2.08333E-6 -4.07407E-6 L -2.08333E-6 0.03542 " pathEditMode="relative" rAng="0" ptsTypes="AA">
                                      <p:cBhvr>
                                        <p:cTn id="29" dur="700" spd="-100000" fill="hold"/>
                                        <p:tgtEl>
                                          <p:spTgt spid="9"/>
                                        </p:tgtEl>
                                        <p:attrNameLst>
                                          <p:attrName>ppt_x</p:attrName>
                                          <p:attrName>ppt_y</p:attrName>
                                        </p:attrNameLst>
                                      </p:cBhvr>
                                      <p:rCtr x="0" y="1759"/>
                                    </p:animMotion>
                                  </p:childTnLst>
                                </p:cTn>
                              </p:par>
                              <p:par>
                                <p:cTn id="30" presetID="10" presetClass="entr" presetSubtype="0" fill="hold" nodeType="withEffect">
                                  <p:stCondLst>
                                    <p:cond delay="10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par>
                                <p:cTn id="33" presetID="42" presetClass="path" presetSubtype="0" decel="100000" fill="hold" nodeType="withEffect">
                                  <p:stCondLst>
                                    <p:cond delay="100"/>
                                  </p:stCondLst>
                                  <p:childTnLst>
                                    <p:animMotion origin="layout" path="M -2.08333E-6 -4.07407E-6 L -2.08333E-6 0.03542 " pathEditMode="relative" rAng="0" ptsTypes="AA">
                                      <p:cBhvr>
                                        <p:cTn id="34" dur="700" spd="-100000" fill="hold"/>
                                        <p:tgtEl>
                                          <p:spTgt spid="6"/>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16" grpId="0"/>
      <p:bldP spid="16" grpId="1"/>
      <p:bldP spid="17" grpId="0"/>
      <p:bldP spid="17"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1042F8-2BCF-BE51-DA2D-4168ECA28C4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9526DDF-5643-24D3-765D-5CA185C9FAD8}"/>
              </a:ext>
            </a:extLst>
          </p:cNvPr>
          <p:cNvSpPr>
            <a:spLocks noGrp="1"/>
          </p:cNvSpPr>
          <p:nvPr>
            <p:ph type="title"/>
          </p:nvPr>
        </p:nvSpPr>
        <p:spPr>
          <a:xfrm>
            <a:off x="588963" y="-1391263"/>
            <a:ext cx="11017250" cy="554038"/>
          </a:xfrm>
        </p:spPr>
        <p:txBody>
          <a:bodyPr/>
          <a:lstStyle/>
          <a:p>
            <a:r>
              <a:rPr lang="en-GB"/>
              <a:t>Enhancing Security and Control with Connector Endpoint Filtering in Copilot Studio</a:t>
            </a:r>
            <a:endParaRPr lang="en-US"/>
          </a:p>
        </p:txBody>
      </p:sp>
      <p:sp>
        <p:nvSpPr>
          <p:cNvPr id="5" name="Rounded Rectangle 4">
            <a:extLst>
              <a:ext uri="{FF2B5EF4-FFF2-40B4-BE49-F238E27FC236}">
                <a16:creationId xmlns:a16="http://schemas.microsoft.com/office/drawing/2014/main" id="{0C6445DF-A8E8-DEED-CC91-0D83A8C8BA7F}"/>
              </a:ext>
              <a:ext uri="{C183D7F6-B498-43B3-948B-1728B52AA6E4}">
                <adec:decorative xmlns:adec="http://schemas.microsoft.com/office/drawing/2017/decorative" val="1"/>
              </a:ext>
            </a:extLst>
          </p:cNvPr>
          <p:cNvSpPr/>
          <p:nvPr/>
        </p:nvSpPr>
        <p:spPr bwMode="auto">
          <a:xfrm>
            <a:off x="588263" y="585789"/>
            <a:ext cx="11017250" cy="5683250"/>
          </a:xfrm>
          <a:prstGeom prst="roundRect">
            <a:avLst>
              <a:gd name="adj" fmla="val 2699"/>
            </a:avLst>
          </a:prstGeom>
          <a:noFill/>
          <a:ln w="12700" cap="rnd">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2634" rIns="0" bIns="0" numCol="1" spcCol="0" rtlCol="0" fromWordArt="0" anchor="ctr" anchorCtr="0" forceAA="0" compatLnSpc="1">
            <a:prstTxWarp prst="textNoShape">
              <a:avLst/>
            </a:prstTxWarp>
            <a:noAutofit/>
          </a:bodyPr>
          <a:lstStyle/>
          <a:p>
            <a:pPr marL="0" marR="0" lvl="0" indent="0" algn="ctr" defTabSz="811670" rtl="0" eaLnBrk="1" fontAlgn="auto" latinLnBrk="0" hangingPunct="1">
              <a:lnSpc>
                <a:spcPct val="100000"/>
              </a:lnSpc>
              <a:spcBef>
                <a:spcPts val="174"/>
              </a:spcBef>
              <a:spcAft>
                <a:spcPts val="0"/>
              </a:spcAft>
              <a:buClrTx/>
              <a:buSzTx/>
              <a:buFontTx/>
              <a:buNone/>
              <a:tabLst/>
              <a:defRPr/>
            </a:pPr>
            <a:endParaRPr kumimoji="0" lang="en-US" sz="2400" b="0" i="0" u="none" strike="noStrike" kern="1200" cap="none" spc="0" normalizeH="0" baseline="0" noProof="0" err="1">
              <a:ln>
                <a:noFill/>
              </a:ln>
              <a:gradFill>
                <a:gsLst>
                  <a:gs pos="41958">
                    <a:srgbClr val="FFFFFF"/>
                  </a:gs>
                  <a:gs pos="63000">
                    <a:srgbClr val="FFFFFF"/>
                  </a:gs>
                </a:gsLst>
                <a:lin ang="0" scaled="0"/>
              </a:gradFill>
              <a:effectLst/>
              <a:uLnTx/>
              <a:uFillTx/>
              <a:latin typeface="Segoe UI" panose="020B0502040204020203" pitchFamily="34" charset="0"/>
              <a:ea typeface="+mn-ea"/>
              <a:cs typeface="Segoe UI" panose="020B0502040204020203" pitchFamily="34" charset="0"/>
            </a:endParaRPr>
          </a:p>
        </p:txBody>
      </p:sp>
      <p:sp>
        <p:nvSpPr>
          <p:cNvPr id="6" name="TextBox 5">
            <a:extLst>
              <a:ext uri="{FF2B5EF4-FFF2-40B4-BE49-F238E27FC236}">
                <a16:creationId xmlns:a16="http://schemas.microsoft.com/office/drawing/2014/main" id="{CCF88B05-57C0-D8E6-3888-5CECAA3DFA27}"/>
              </a:ext>
            </a:extLst>
          </p:cNvPr>
          <p:cNvSpPr txBox="1"/>
          <p:nvPr/>
        </p:nvSpPr>
        <p:spPr>
          <a:xfrm>
            <a:off x="857059" y="957486"/>
            <a:ext cx="10332310" cy="1200329"/>
          </a:xfrm>
          <a:prstGeom prst="rect">
            <a:avLst/>
          </a:prstGeom>
          <a:noFill/>
        </p:spPr>
        <p:txBody>
          <a:bodyPr wrap="square" lIns="0" tIns="0" rIns="0" bIns="0">
            <a:spAutoFit/>
          </a:bodyPr>
          <a:lstStyle/>
          <a:p>
            <a:pPr>
              <a:spcAft>
                <a:spcPts val="600"/>
              </a:spcAft>
            </a:pPr>
            <a:r>
              <a:rPr lang="en-US" sz="1800" b="1">
                <a:ln w="3175">
                  <a:noFill/>
                </a:ln>
                <a:latin typeface="+mj-lt"/>
                <a:cs typeface="Segoe UI" pitchFamily="34" charset="0"/>
              </a:rPr>
              <a:t>Connector Endpoint Filtering in Copilot Studio allows administrators to control which specific endpoints makers can connect to.</a:t>
            </a:r>
          </a:p>
          <a:p>
            <a:pPr marL="216000" indent="-216000">
              <a:spcAft>
                <a:spcPts val="600"/>
              </a:spcAft>
              <a:buClr>
                <a:schemeClr val="accent1"/>
              </a:buClr>
              <a:buSzPct val="130000"/>
              <a:buFont typeface="Arial" panose="020B0604020202020204" pitchFamily="34" charset="0"/>
              <a:buChar char="•"/>
            </a:pPr>
            <a:r>
              <a:rPr lang="en-US" sz="1600"/>
              <a:t>Configured within a data loss prevention (DLP) policy.</a:t>
            </a:r>
          </a:p>
          <a:p>
            <a:pPr marL="216000" indent="-216000">
              <a:spcAft>
                <a:spcPts val="600"/>
              </a:spcAft>
              <a:buClr>
                <a:schemeClr val="accent1"/>
              </a:buClr>
              <a:buSzPct val="130000"/>
              <a:buFont typeface="Arial" panose="020B0604020202020204" pitchFamily="34" charset="0"/>
              <a:buChar char="•"/>
            </a:pPr>
            <a:r>
              <a:rPr lang="en-US" sz="1600"/>
              <a:t>Ensures only approved and secure endpoints are used.</a:t>
            </a:r>
          </a:p>
        </p:txBody>
      </p:sp>
      <p:cxnSp>
        <p:nvCxnSpPr>
          <p:cNvPr id="7" name="Straight Arrow Connector 6">
            <a:extLst>
              <a:ext uri="{FF2B5EF4-FFF2-40B4-BE49-F238E27FC236}">
                <a16:creationId xmlns:a16="http://schemas.microsoft.com/office/drawing/2014/main" id="{79EAEDCE-C078-96F9-1D74-06D163FD5230}"/>
              </a:ext>
              <a:ext uri="{C183D7F6-B498-43B3-948B-1728B52AA6E4}">
                <adec:decorative xmlns:adec="http://schemas.microsoft.com/office/drawing/2017/decorative" val="1"/>
              </a:ext>
            </a:extLst>
          </p:cNvPr>
          <p:cNvCxnSpPr>
            <a:cxnSpLocks/>
          </p:cNvCxnSpPr>
          <p:nvPr/>
        </p:nvCxnSpPr>
        <p:spPr>
          <a:xfrm flipH="1">
            <a:off x="588263" y="2454668"/>
            <a:ext cx="11017250" cy="0"/>
          </a:xfrm>
          <a:prstGeom prst="straightConnector1">
            <a:avLst/>
          </a:prstGeom>
          <a:ln w="12700" cap="rnd">
            <a:solidFill>
              <a:schemeClr val="tx1"/>
            </a:solidFill>
            <a:headEnd type="none" w="lg" len="sm"/>
            <a:tailEnd type="none" w="lg" len="sm"/>
          </a:ln>
          <a:effectLst/>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4CDEE7F5-4623-6F70-6E4D-4DFE18C77DE7}"/>
              </a:ext>
            </a:extLst>
          </p:cNvPr>
          <p:cNvSpPr txBox="1"/>
          <p:nvPr/>
        </p:nvSpPr>
        <p:spPr>
          <a:xfrm>
            <a:off x="857060" y="2700147"/>
            <a:ext cx="2320856" cy="3293209"/>
          </a:xfrm>
          <a:prstGeom prst="rect">
            <a:avLst/>
          </a:prstGeom>
          <a:noFill/>
        </p:spPr>
        <p:txBody>
          <a:bodyPr wrap="square" lIns="0" tIns="0" rIns="0" bIns="0">
            <a:spAutoFit/>
          </a:bodyPr>
          <a:lstStyle/>
          <a:p>
            <a:pPr>
              <a:spcAft>
                <a:spcPts val="1200"/>
              </a:spcAft>
            </a:pPr>
            <a:r>
              <a:rPr lang="en-US" sz="1800" b="1">
                <a:ln w="3175">
                  <a:noFill/>
                </a:ln>
                <a:latin typeface="+mj-lt"/>
                <a:cs typeface="Segoe UI" pitchFamily="34" charset="0"/>
              </a:rPr>
              <a:t>Benefits for Knowledge Source with Public Websites and Data:</a:t>
            </a:r>
          </a:p>
          <a:p>
            <a:pPr>
              <a:spcAft>
                <a:spcPts val="1200"/>
              </a:spcAft>
            </a:pPr>
            <a:r>
              <a:rPr lang="en-US" sz="1400" b="1">
                <a:latin typeface="Segoe UI Semibold" panose="020B0502040204020203" pitchFamily="34" charset="0"/>
                <a:cs typeface="Segoe UI Semibold" panose="020B0502040204020203" pitchFamily="34" charset="0"/>
              </a:rPr>
              <a:t>Control: </a:t>
            </a:r>
            <a:r>
              <a:rPr lang="en-US" sz="1400"/>
              <a:t>Restricts access to trusted public websites.</a:t>
            </a:r>
          </a:p>
          <a:p>
            <a:pPr>
              <a:spcAft>
                <a:spcPts val="1200"/>
              </a:spcAft>
            </a:pPr>
            <a:r>
              <a:rPr lang="en-US" sz="1400" b="1">
                <a:latin typeface="Segoe UI Semibold" panose="020B0502040204020203" pitchFamily="34" charset="0"/>
                <a:cs typeface="Segoe UI Semibold" panose="020B0502040204020203" pitchFamily="34" charset="0"/>
              </a:rPr>
              <a:t>Relevance: </a:t>
            </a:r>
            <a:r>
              <a:rPr lang="en-US" sz="1400"/>
              <a:t>Directs agents to use relevant public data sources.</a:t>
            </a:r>
          </a:p>
          <a:p>
            <a:pPr>
              <a:spcAft>
                <a:spcPts val="1200"/>
              </a:spcAft>
            </a:pPr>
            <a:r>
              <a:rPr lang="en-US" sz="1400" b="1">
                <a:latin typeface="Segoe UI Semibold" panose="020B0502040204020203" pitchFamily="34" charset="0"/>
                <a:cs typeface="Segoe UI Semibold" panose="020B0502040204020203" pitchFamily="34" charset="0"/>
              </a:rPr>
              <a:t>Data Integrity: </a:t>
            </a:r>
            <a:r>
              <a:rPr lang="en-US" sz="1400"/>
              <a:t>Ensures data </a:t>
            </a:r>
            <a:br>
              <a:rPr lang="en-US" sz="1400"/>
            </a:br>
            <a:r>
              <a:rPr lang="en-US" sz="1400"/>
              <a:t>is from verified and </a:t>
            </a:r>
            <a:br>
              <a:rPr lang="en-US" sz="1400"/>
            </a:br>
            <a:r>
              <a:rPr lang="en-US" sz="1400"/>
              <a:t>reputable sources.</a:t>
            </a:r>
          </a:p>
        </p:txBody>
      </p:sp>
      <p:cxnSp>
        <p:nvCxnSpPr>
          <p:cNvPr id="9" name="Straight Arrow Connector 8">
            <a:extLst>
              <a:ext uri="{FF2B5EF4-FFF2-40B4-BE49-F238E27FC236}">
                <a16:creationId xmlns:a16="http://schemas.microsoft.com/office/drawing/2014/main" id="{4B618DB9-2672-DE77-E346-94C59F4D9746}"/>
              </a:ext>
              <a:ext uri="{C183D7F6-B498-43B3-948B-1728B52AA6E4}">
                <adec:decorative xmlns:adec="http://schemas.microsoft.com/office/drawing/2017/decorative" val="1"/>
              </a:ext>
            </a:extLst>
          </p:cNvPr>
          <p:cNvCxnSpPr>
            <a:cxnSpLocks/>
          </p:cNvCxnSpPr>
          <p:nvPr/>
        </p:nvCxnSpPr>
        <p:spPr>
          <a:xfrm flipV="1">
            <a:off x="3511661" y="2454668"/>
            <a:ext cx="0" cy="3814371"/>
          </a:xfrm>
          <a:prstGeom prst="straightConnector1">
            <a:avLst/>
          </a:prstGeom>
          <a:ln w="12700" cap="rnd">
            <a:solidFill>
              <a:schemeClr val="tx1"/>
            </a:solidFill>
            <a:headEnd type="none" w="lg" len="sm"/>
            <a:tailEnd type="none" w="lg" len="sm"/>
          </a:ln>
          <a:effectLst/>
        </p:spPr>
        <p:style>
          <a:lnRef idx="1">
            <a:schemeClr val="accent1"/>
          </a:lnRef>
          <a:fillRef idx="0">
            <a:schemeClr val="accent1"/>
          </a:fillRef>
          <a:effectRef idx="0">
            <a:schemeClr val="accent1"/>
          </a:effectRef>
          <a:fontRef idx="minor">
            <a:schemeClr val="tx1"/>
          </a:fontRef>
        </p:style>
      </p:cxnSp>
      <p:pic>
        <p:nvPicPr>
          <p:cNvPr id="13" name="Picture 12" descr="A screenshot of the Configure Endpoints settings in Copilot Studio, showing a prioritized list of rules where access is allowed for specific URLs (Contoso and Microsoft Learn) while denied for all other endpoints using a wildcard.">
            <a:extLst>
              <a:ext uri="{FF2B5EF4-FFF2-40B4-BE49-F238E27FC236}">
                <a16:creationId xmlns:a16="http://schemas.microsoft.com/office/drawing/2014/main" id="{64FF73AE-7458-DA59-DBC8-1BDCBB02826E}"/>
              </a:ext>
            </a:extLst>
          </p:cNvPr>
          <p:cNvPicPr>
            <a:picLocks noChangeAspect="1"/>
          </p:cNvPicPr>
          <p:nvPr/>
        </p:nvPicPr>
        <p:blipFill>
          <a:blip r:embed="rId3"/>
          <a:srcRect l="809" r="809"/>
          <a:stretch/>
        </p:blipFill>
        <p:spPr>
          <a:xfrm>
            <a:off x="3734213" y="2703060"/>
            <a:ext cx="7672138" cy="3317314"/>
          </a:xfrm>
          <a:prstGeom prst="rect">
            <a:avLst/>
          </a:prstGeom>
          <a:noFill/>
        </p:spPr>
      </p:pic>
    </p:spTree>
    <p:extLst>
      <p:ext uri="{BB962C8B-B14F-4D97-AF65-F5344CB8AC3E}">
        <p14:creationId xmlns:p14="http://schemas.microsoft.com/office/powerpoint/2010/main" val="1372642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42" presetClass="path" presetSubtype="0" decel="100000" fill="hold" grpId="1" nodeType="withEffect">
                                  <p:stCondLst>
                                    <p:cond delay="0"/>
                                  </p:stCondLst>
                                  <p:childTnLst>
                                    <p:animMotion origin="layout" path="M -2.08333E-6 -4.07407E-6 L -2.08333E-6 0.03542 " pathEditMode="relative" rAng="0" ptsTypes="AA">
                                      <p:cBhvr>
                                        <p:cTn id="9" dur="700" spd="-100000" fill="hold"/>
                                        <p:tgtEl>
                                          <p:spTgt spid="6"/>
                                        </p:tgtEl>
                                        <p:attrNameLst>
                                          <p:attrName>ppt_x</p:attrName>
                                          <p:attrName>ppt_y</p:attrName>
                                        </p:attrNameLst>
                                      </p:cBhvr>
                                      <p:rCtr x="0" y="1759"/>
                                    </p:animMotion>
                                  </p:childTnLst>
                                </p:cTn>
                              </p:par>
                              <p:par>
                                <p:cTn id="10" presetID="10"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42" presetClass="path" presetSubtype="0" decel="100000" fill="hold" grpId="1" nodeType="withEffect">
                                  <p:stCondLst>
                                    <p:cond delay="0"/>
                                  </p:stCondLst>
                                  <p:childTnLst>
                                    <p:animMotion origin="layout" path="M -2.08333E-6 -4.07407E-6 L -2.08333E-6 0.03542 " pathEditMode="relative" rAng="0" ptsTypes="AA">
                                      <p:cBhvr>
                                        <p:cTn id="14" dur="700" spd="-100000" fill="hold"/>
                                        <p:tgtEl>
                                          <p:spTgt spid="5"/>
                                        </p:tgtEl>
                                        <p:attrNameLst>
                                          <p:attrName>ppt_x</p:attrName>
                                          <p:attrName>ppt_y</p:attrName>
                                        </p:attrNameLst>
                                      </p:cBhvr>
                                      <p:rCtr x="0" y="1759"/>
                                    </p:animMotion>
                                  </p:childTnLst>
                                </p:cTn>
                              </p:par>
                              <p:par>
                                <p:cTn id="15" presetID="10" presetClass="entr" presetSubtype="0" fill="hold" nodeType="withEffect">
                                  <p:stCondLst>
                                    <p:cond delay="1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42" presetClass="path" presetSubtype="0" decel="100000" fill="hold" nodeType="withEffect">
                                  <p:stCondLst>
                                    <p:cond delay="100"/>
                                  </p:stCondLst>
                                  <p:childTnLst>
                                    <p:animMotion origin="layout" path="M -4.16667E-7 1.85185E-6 L -4.16667E-7 0.03541 " pathEditMode="relative" rAng="0" ptsTypes="AA">
                                      <p:cBhvr>
                                        <p:cTn id="19" dur="700" spd="-100000" fill="hold"/>
                                        <p:tgtEl>
                                          <p:spTgt spid="7"/>
                                        </p:tgtEl>
                                        <p:attrNameLst>
                                          <p:attrName>ppt_x</p:attrName>
                                          <p:attrName>ppt_y</p:attrName>
                                        </p:attrNameLst>
                                      </p:cBhvr>
                                      <p:rCtr x="0" y="1759"/>
                                    </p:animMotion>
                                  </p:childTnLst>
                                </p:cTn>
                              </p:par>
                              <p:par>
                                <p:cTn id="20" presetID="10" presetClass="entr" presetSubtype="0" fill="hold" grpId="0" nodeType="withEffect">
                                  <p:stCondLst>
                                    <p:cond delay="1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42" presetClass="path" presetSubtype="0" decel="100000" fill="hold" grpId="1" nodeType="withEffect">
                                  <p:stCondLst>
                                    <p:cond delay="100"/>
                                  </p:stCondLst>
                                  <p:childTnLst>
                                    <p:animMotion origin="layout" path="M -4.16667E-7 1.85185E-6 L -4.16667E-7 0.03541 " pathEditMode="relative" rAng="0" ptsTypes="AA">
                                      <p:cBhvr>
                                        <p:cTn id="24" dur="700" spd="-100000" fill="hold"/>
                                        <p:tgtEl>
                                          <p:spTgt spid="8"/>
                                        </p:tgtEl>
                                        <p:attrNameLst>
                                          <p:attrName>ppt_x</p:attrName>
                                          <p:attrName>ppt_y</p:attrName>
                                        </p:attrNameLst>
                                      </p:cBhvr>
                                      <p:rCtr x="0" y="1759"/>
                                    </p:animMotion>
                                  </p:childTnLst>
                                </p:cTn>
                              </p:par>
                              <p:par>
                                <p:cTn id="25" presetID="10" presetClass="entr" presetSubtype="0" fill="hold" nodeType="withEffect">
                                  <p:stCondLst>
                                    <p:cond delay="10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par>
                                <p:cTn id="28" presetID="42" presetClass="path" presetSubtype="0" decel="100000" fill="hold" nodeType="withEffect">
                                  <p:stCondLst>
                                    <p:cond delay="100"/>
                                  </p:stCondLst>
                                  <p:childTnLst>
                                    <p:animMotion origin="layout" path="M -4.16667E-7 1.85185E-6 L -4.16667E-7 0.03541 " pathEditMode="relative" rAng="0" ptsTypes="AA">
                                      <p:cBhvr>
                                        <p:cTn id="29" dur="700" spd="-100000" fill="hold"/>
                                        <p:tgtEl>
                                          <p:spTgt spid="13"/>
                                        </p:tgtEl>
                                        <p:attrNameLst>
                                          <p:attrName>ppt_x</p:attrName>
                                          <p:attrName>ppt_y</p:attrName>
                                        </p:attrNameLst>
                                      </p:cBhvr>
                                      <p:rCtr x="0" y="1759"/>
                                    </p:animMotion>
                                  </p:childTnLst>
                                </p:cTn>
                              </p:par>
                              <p:par>
                                <p:cTn id="30" presetID="10" presetClass="entr" presetSubtype="0" fill="hold" nodeType="withEffect">
                                  <p:stCondLst>
                                    <p:cond delay="10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par>
                                <p:cTn id="33" presetID="42" presetClass="path" presetSubtype="0" decel="100000" fill="hold" nodeType="withEffect">
                                  <p:stCondLst>
                                    <p:cond delay="100"/>
                                  </p:stCondLst>
                                  <p:childTnLst>
                                    <p:animMotion origin="layout" path="M -4.16667E-7 1.85185E-6 L -4.16667E-7 0.03541 " pathEditMode="relative" rAng="0" ptsTypes="AA">
                                      <p:cBhvr>
                                        <p:cTn id="34" dur="700" spd="-100000" fill="hold"/>
                                        <p:tgtEl>
                                          <p:spTgt spid="9"/>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p:bldP spid="6" grpId="1"/>
      <p:bldP spid="8" grpId="0"/>
      <p:bldP spid="8"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8AD549-5E3F-CD08-8399-756001D1E74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94A3AA4-CA2E-EEEF-1D8B-F63243FF9F82}"/>
              </a:ext>
            </a:extLst>
          </p:cNvPr>
          <p:cNvSpPr>
            <a:spLocks noGrp="1"/>
          </p:cNvSpPr>
          <p:nvPr>
            <p:ph type="title"/>
          </p:nvPr>
        </p:nvSpPr>
        <p:spPr>
          <a:xfrm>
            <a:off x="588263" y="457200"/>
            <a:ext cx="11018520" cy="1107996"/>
          </a:xfrm>
        </p:spPr>
        <p:txBody>
          <a:bodyPr/>
          <a:lstStyle/>
          <a:p>
            <a:r>
              <a:rPr lang="en-US"/>
              <a:t>Environment Group Policy Settings for Production Environments</a:t>
            </a:r>
          </a:p>
        </p:txBody>
      </p:sp>
      <p:sp>
        <p:nvSpPr>
          <p:cNvPr id="3" name="Content Placeholder 2">
            <a:extLst>
              <a:ext uri="{FF2B5EF4-FFF2-40B4-BE49-F238E27FC236}">
                <a16:creationId xmlns:a16="http://schemas.microsoft.com/office/drawing/2014/main" id="{2EDB4C1E-134E-D17A-2C57-C6BF007EE925}"/>
              </a:ext>
            </a:extLst>
          </p:cNvPr>
          <p:cNvSpPr>
            <a:spLocks noGrp="1"/>
          </p:cNvSpPr>
          <p:nvPr>
            <p:ph sz="quarter" idx="12"/>
          </p:nvPr>
        </p:nvSpPr>
        <p:spPr>
          <a:xfrm>
            <a:off x="850900" y="2387044"/>
            <a:ext cx="4526280" cy="4087273"/>
          </a:xfrm>
          <a:noFill/>
          <a:ln>
            <a:noFill/>
          </a:ln>
        </p:spPr>
        <p:style>
          <a:lnRef idx="2">
            <a:schemeClr val="accent3"/>
          </a:lnRef>
          <a:fillRef idx="1">
            <a:schemeClr val="lt1"/>
          </a:fillRef>
          <a:effectRef idx="0">
            <a:schemeClr val="accent3"/>
          </a:effectRef>
          <a:fontRef idx="minor">
            <a:schemeClr val="dk1"/>
          </a:fontRef>
        </p:style>
        <p:txBody>
          <a:bodyPr/>
          <a:lstStyle/>
          <a:p>
            <a:r>
              <a:rPr lang="en-US" sz="1600">
                <a:solidFill>
                  <a:schemeClr val="tx1"/>
                </a:solidFill>
              </a:rPr>
              <a:t>AI Power Copilot Features</a:t>
            </a:r>
          </a:p>
          <a:p>
            <a:r>
              <a:rPr lang="en-US" sz="1600">
                <a:solidFill>
                  <a:schemeClr val="tx1"/>
                </a:solidFill>
              </a:rPr>
              <a:t>AI Prompts</a:t>
            </a:r>
          </a:p>
          <a:p>
            <a:r>
              <a:rPr lang="en-US" sz="1600">
                <a:solidFill>
                  <a:schemeClr val="tx1"/>
                </a:solidFill>
              </a:rPr>
              <a:t>Generative AI Features</a:t>
            </a:r>
          </a:p>
          <a:p>
            <a:r>
              <a:rPr lang="en-US" sz="1600">
                <a:solidFill>
                  <a:schemeClr val="tx1"/>
                </a:solidFill>
              </a:rPr>
              <a:t>Maker Welcome Content</a:t>
            </a:r>
          </a:p>
          <a:p>
            <a:r>
              <a:rPr lang="en-US" sz="1600">
                <a:solidFill>
                  <a:schemeClr val="tx1"/>
                </a:solidFill>
              </a:rPr>
              <a:t>Unmanaged Customizations</a:t>
            </a:r>
          </a:p>
          <a:p>
            <a:r>
              <a:rPr lang="en-US" sz="1600">
                <a:solidFill>
                  <a:schemeClr val="tx1"/>
                </a:solidFill>
              </a:rPr>
              <a:t>Advanced Connector Policies</a:t>
            </a:r>
          </a:p>
          <a:p>
            <a:r>
              <a:rPr lang="en-US" sz="1600">
                <a:solidFill>
                  <a:schemeClr val="tx1"/>
                </a:solidFill>
              </a:rPr>
              <a:t>Accessing transcripts from conversations</a:t>
            </a:r>
          </a:p>
          <a:p>
            <a:r>
              <a:rPr lang="en-US" sz="1600">
                <a:solidFill>
                  <a:schemeClr val="tx1"/>
                </a:solidFill>
              </a:rPr>
              <a:t>Sharing agents with viewer permissions</a:t>
            </a:r>
          </a:p>
          <a:p>
            <a:r>
              <a:rPr lang="en-US" sz="1600">
                <a:solidFill>
                  <a:schemeClr val="tx1"/>
                </a:solidFill>
              </a:rPr>
              <a:t>Sharing agents with editor permissions</a:t>
            </a:r>
          </a:p>
          <a:p>
            <a:r>
              <a:rPr lang="en-US" sz="1600">
                <a:solidFill>
                  <a:schemeClr val="tx1"/>
                </a:solidFill>
              </a:rPr>
              <a:t>Sharing controls for Canvas Apps</a:t>
            </a:r>
          </a:p>
          <a:p>
            <a:r>
              <a:rPr lang="en-US" sz="1600">
                <a:solidFill>
                  <a:schemeClr val="tx1"/>
                </a:solidFill>
              </a:rPr>
              <a:t>Sharing Controls for solution aware cloud flows</a:t>
            </a:r>
          </a:p>
          <a:p>
            <a:pPr marL="0" indent="0">
              <a:buNone/>
            </a:pPr>
            <a:endParaRPr lang="en-US" sz="1600">
              <a:solidFill>
                <a:schemeClr val="tx1"/>
              </a:solidFill>
            </a:endParaRPr>
          </a:p>
          <a:p>
            <a:pPr marL="0" indent="0">
              <a:buNone/>
            </a:pPr>
            <a:endParaRPr lang="en-US" sz="1600">
              <a:solidFill>
                <a:schemeClr val="tx1"/>
              </a:solidFill>
            </a:endParaRPr>
          </a:p>
          <a:p>
            <a:pPr marL="0" indent="0">
              <a:buNone/>
            </a:pPr>
            <a:endParaRPr lang="en-US" sz="1600">
              <a:solidFill>
                <a:schemeClr val="tx1"/>
              </a:solidFill>
            </a:endParaRPr>
          </a:p>
        </p:txBody>
      </p:sp>
      <p:sp>
        <p:nvSpPr>
          <p:cNvPr id="5" name="Content Placeholder 2">
            <a:extLst>
              <a:ext uri="{FF2B5EF4-FFF2-40B4-BE49-F238E27FC236}">
                <a16:creationId xmlns:a16="http://schemas.microsoft.com/office/drawing/2014/main" id="{48D6D548-CC18-F59C-9FF5-237A9615EFD4}"/>
              </a:ext>
            </a:extLst>
          </p:cNvPr>
          <p:cNvSpPr txBox="1">
            <a:spLocks/>
          </p:cNvSpPr>
          <p:nvPr/>
        </p:nvSpPr>
        <p:spPr>
          <a:xfrm>
            <a:off x="6530338" y="2419493"/>
            <a:ext cx="4526280" cy="1132618"/>
          </a:xfrm>
          <a:prstGeom prst="rect">
            <a:avLst/>
          </a:prstGeom>
          <a:noFill/>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rgbClr val="323232"/>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rgbClr val="323232"/>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rgbClr val="323232"/>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323232"/>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323232"/>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a:solidFill>
                  <a:schemeClr val="tx1"/>
                </a:solidFill>
              </a:rPr>
              <a:t>Unmanaged Customizations</a:t>
            </a:r>
          </a:p>
          <a:p>
            <a:pPr marL="0" indent="0">
              <a:buFont typeface="Wingdings" panose="05000000000000000000" pitchFamily="2" charset="2"/>
              <a:buNone/>
            </a:pPr>
            <a:endParaRPr lang="en-US" sz="1600">
              <a:solidFill>
                <a:schemeClr val="tx1"/>
              </a:solidFill>
            </a:endParaRPr>
          </a:p>
          <a:p>
            <a:pPr marL="0" indent="0">
              <a:buFont typeface="Wingdings" panose="05000000000000000000" pitchFamily="2" charset="2"/>
              <a:buNone/>
            </a:pPr>
            <a:endParaRPr lang="en-US" sz="1600">
              <a:solidFill>
                <a:schemeClr val="tx1"/>
              </a:solidFill>
            </a:endParaRPr>
          </a:p>
          <a:p>
            <a:pPr marL="0" indent="0">
              <a:buFont typeface="Wingdings" panose="05000000000000000000" pitchFamily="2" charset="2"/>
              <a:buNone/>
            </a:pPr>
            <a:endParaRPr lang="en-US" sz="1600">
              <a:solidFill>
                <a:schemeClr val="tx1"/>
              </a:solidFill>
            </a:endParaRPr>
          </a:p>
        </p:txBody>
      </p:sp>
      <p:grpSp>
        <p:nvGrpSpPr>
          <p:cNvPr id="12" name="Group 11">
            <a:extLst>
              <a:ext uri="{FF2B5EF4-FFF2-40B4-BE49-F238E27FC236}">
                <a16:creationId xmlns:a16="http://schemas.microsoft.com/office/drawing/2014/main" id="{771366F1-8F65-0EA4-13C5-52FA52883249}"/>
              </a:ext>
            </a:extLst>
          </p:cNvPr>
          <p:cNvGrpSpPr/>
          <p:nvPr/>
        </p:nvGrpSpPr>
        <p:grpSpPr>
          <a:xfrm>
            <a:off x="588263" y="1717040"/>
            <a:ext cx="4832098" cy="4876800"/>
            <a:chOff x="588263" y="1717040"/>
            <a:chExt cx="4832098" cy="4876800"/>
          </a:xfrm>
        </p:grpSpPr>
        <p:sp>
          <p:nvSpPr>
            <p:cNvPr id="7" name="Rectangle: Rounded Corners 6">
              <a:extLst>
                <a:ext uri="{FF2B5EF4-FFF2-40B4-BE49-F238E27FC236}">
                  <a16:creationId xmlns:a16="http://schemas.microsoft.com/office/drawing/2014/main" id="{04D24712-73E7-DE7B-70FE-11DE082053FF}"/>
                </a:ext>
              </a:extLst>
            </p:cNvPr>
            <p:cNvSpPr/>
            <p:nvPr/>
          </p:nvSpPr>
          <p:spPr bwMode="auto">
            <a:xfrm>
              <a:off x="588263" y="1879600"/>
              <a:ext cx="4832098" cy="4714240"/>
            </a:xfrm>
            <a:prstGeom prst="roundRect">
              <a:avLst>
                <a:gd name="adj" fmla="val 3736"/>
              </a:avLst>
            </a:prstGeom>
            <a:noFill/>
            <a:ln w="28575">
              <a:solidFill>
                <a:srgbClr val="49C5B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8" name="Rectangle: Rounded Corners 7">
              <a:extLst>
                <a:ext uri="{FF2B5EF4-FFF2-40B4-BE49-F238E27FC236}">
                  <a16:creationId xmlns:a16="http://schemas.microsoft.com/office/drawing/2014/main" id="{2058C6D7-D233-FAC0-1A88-BFBF25A4C36D}"/>
                </a:ext>
              </a:extLst>
            </p:cNvPr>
            <p:cNvSpPr/>
            <p:nvPr/>
          </p:nvSpPr>
          <p:spPr bwMode="auto">
            <a:xfrm>
              <a:off x="853440" y="1717040"/>
              <a:ext cx="2326640" cy="378460"/>
            </a:xfrm>
            <a:prstGeom prst="roundRect">
              <a:avLst>
                <a:gd name="adj" fmla="val 50000"/>
              </a:avLst>
            </a:prstGeom>
            <a:solidFill>
              <a:schemeClr val="bg1"/>
            </a:solidFill>
            <a:ln w="19050">
              <a:solidFill>
                <a:srgbClr val="49C5B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9" name="TextBox 8">
              <a:extLst>
                <a:ext uri="{FF2B5EF4-FFF2-40B4-BE49-F238E27FC236}">
                  <a16:creationId xmlns:a16="http://schemas.microsoft.com/office/drawing/2014/main" id="{5DD836BD-7897-BF24-99AA-06C1046D59BD}"/>
                </a:ext>
              </a:extLst>
            </p:cNvPr>
            <p:cNvSpPr txBox="1"/>
            <p:nvPr/>
          </p:nvSpPr>
          <p:spPr>
            <a:xfrm>
              <a:off x="1092200" y="1783080"/>
              <a:ext cx="2021840" cy="223520"/>
            </a:xfrm>
            <a:prstGeom prst="rect">
              <a:avLst/>
            </a:prstGeom>
            <a:noFill/>
            <a:ln>
              <a:noFill/>
            </a:ln>
          </p:spPr>
          <p:txBody>
            <a:bodyPr wrap="square" lIns="0" tIns="0" rIns="0" bIns="0" rtlCol="0">
              <a:spAutoFit/>
            </a:bodyPr>
            <a:lstStyle/>
            <a:p>
              <a:pPr algn="ctr"/>
              <a:r>
                <a:rPr lang="en-US" sz="1400"/>
                <a:t>Enable / Configure</a:t>
              </a:r>
            </a:p>
          </p:txBody>
        </p:sp>
      </p:grpSp>
      <p:pic>
        <p:nvPicPr>
          <p:cNvPr id="11" name="Graphic 10" descr="Checkbox Checked with solid fill">
            <a:extLst>
              <a:ext uri="{FF2B5EF4-FFF2-40B4-BE49-F238E27FC236}">
                <a16:creationId xmlns:a16="http://schemas.microsoft.com/office/drawing/2014/main" id="{27B5163B-6C9E-46EF-8DA9-BB366D42460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34720" y="1717040"/>
            <a:ext cx="355600" cy="355600"/>
          </a:xfrm>
          <a:prstGeom prst="rect">
            <a:avLst/>
          </a:prstGeom>
        </p:spPr>
      </p:pic>
      <p:grpSp>
        <p:nvGrpSpPr>
          <p:cNvPr id="13" name="Group 12">
            <a:extLst>
              <a:ext uri="{FF2B5EF4-FFF2-40B4-BE49-F238E27FC236}">
                <a16:creationId xmlns:a16="http://schemas.microsoft.com/office/drawing/2014/main" id="{600903E8-C692-EF4D-028C-18E8205515A9}"/>
              </a:ext>
            </a:extLst>
          </p:cNvPr>
          <p:cNvGrpSpPr/>
          <p:nvPr/>
        </p:nvGrpSpPr>
        <p:grpSpPr>
          <a:xfrm>
            <a:off x="6267702" y="1717040"/>
            <a:ext cx="4832098" cy="4876800"/>
            <a:chOff x="588263" y="1717040"/>
            <a:chExt cx="4832098" cy="4876800"/>
          </a:xfrm>
        </p:grpSpPr>
        <p:sp>
          <p:nvSpPr>
            <p:cNvPr id="14" name="Rectangle: Rounded Corners 13">
              <a:extLst>
                <a:ext uri="{FF2B5EF4-FFF2-40B4-BE49-F238E27FC236}">
                  <a16:creationId xmlns:a16="http://schemas.microsoft.com/office/drawing/2014/main" id="{48492E8A-25E6-85B4-29CE-BF8AEC4D9CCB}"/>
                </a:ext>
              </a:extLst>
            </p:cNvPr>
            <p:cNvSpPr/>
            <p:nvPr/>
          </p:nvSpPr>
          <p:spPr bwMode="auto">
            <a:xfrm>
              <a:off x="588263" y="1879600"/>
              <a:ext cx="4832098" cy="4714240"/>
            </a:xfrm>
            <a:prstGeom prst="roundRect">
              <a:avLst>
                <a:gd name="adj" fmla="val 3736"/>
              </a:avLst>
            </a:prstGeom>
            <a:noFill/>
            <a:ln w="28575">
              <a:solidFill>
                <a:srgbClr val="D83B0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5" name="Rectangle: Rounded Corners 14">
              <a:extLst>
                <a:ext uri="{FF2B5EF4-FFF2-40B4-BE49-F238E27FC236}">
                  <a16:creationId xmlns:a16="http://schemas.microsoft.com/office/drawing/2014/main" id="{904842C8-DDD3-2CD6-0EA6-3F92CDE8947B}"/>
                </a:ext>
              </a:extLst>
            </p:cNvPr>
            <p:cNvSpPr/>
            <p:nvPr/>
          </p:nvSpPr>
          <p:spPr bwMode="auto">
            <a:xfrm>
              <a:off x="853440" y="1717040"/>
              <a:ext cx="2326640" cy="378460"/>
            </a:xfrm>
            <a:prstGeom prst="roundRect">
              <a:avLst>
                <a:gd name="adj" fmla="val 50000"/>
              </a:avLst>
            </a:prstGeom>
            <a:solidFill>
              <a:schemeClr val="bg1"/>
            </a:solidFill>
            <a:ln w="19050">
              <a:solidFill>
                <a:srgbClr val="D83B0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6" name="TextBox 15">
              <a:extLst>
                <a:ext uri="{FF2B5EF4-FFF2-40B4-BE49-F238E27FC236}">
                  <a16:creationId xmlns:a16="http://schemas.microsoft.com/office/drawing/2014/main" id="{AFB4D093-196B-B1D9-5DB0-93FE151A01E8}"/>
                </a:ext>
              </a:extLst>
            </p:cNvPr>
            <p:cNvSpPr txBox="1"/>
            <p:nvPr/>
          </p:nvSpPr>
          <p:spPr>
            <a:xfrm>
              <a:off x="1297940" y="1783080"/>
              <a:ext cx="1816099" cy="215444"/>
            </a:xfrm>
            <a:prstGeom prst="rect">
              <a:avLst/>
            </a:prstGeom>
            <a:noFill/>
            <a:ln>
              <a:noFill/>
            </a:ln>
          </p:spPr>
          <p:txBody>
            <a:bodyPr wrap="square" lIns="0" tIns="0" rIns="0" bIns="0" rtlCol="0">
              <a:spAutoFit/>
            </a:bodyPr>
            <a:lstStyle/>
            <a:p>
              <a:pPr algn="ctr"/>
              <a:r>
                <a:rPr lang="en-US" sz="1400"/>
                <a:t>Disable / Restrict</a:t>
              </a:r>
            </a:p>
          </p:txBody>
        </p:sp>
      </p:grpSp>
      <p:pic>
        <p:nvPicPr>
          <p:cNvPr id="18" name="Graphic 17" descr="Warning outline">
            <a:extLst>
              <a:ext uri="{FF2B5EF4-FFF2-40B4-BE49-F238E27FC236}">
                <a16:creationId xmlns:a16="http://schemas.microsoft.com/office/drawing/2014/main" id="{4D81EE6C-2C9F-8916-88A2-F52DB74EE86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38620" y="1760220"/>
            <a:ext cx="238760" cy="238760"/>
          </a:xfrm>
          <a:prstGeom prst="rect">
            <a:avLst/>
          </a:prstGeom>
        </p:spPr>
      </p:pic>
    </p:spTree>
    <p:extLst>
      <p:ext uri="{BB962C8B-B14F-4D97-AF65-F5344CB8AC3E}">
        <p14:creationId xmlns:p14="http://schemas.microsoft.com/office/powerpoint/2010/main" val="3359706126"/>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E6F82D-C2B6-1A14-8405-D746CF0EE21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63D0B52-FBFC-0F50-B9A1-790405AC9123}"/>
              </a:ext>
            </a:extLst>
          </p:cNvPr>
          <p:cNvSpPr>
            <a:spLocks noGrp="1"/>
          </p:cNvSpPr>
          <p:nvPr>
            <p:ph type="title"/>
          </p:nvPr>
        </p:nvSpPr>
        <p:spPr>
          <a:xfrm>
            <a:off x="588263" y="457200"/>
            <a:ext cx="11018520" cy="1107996"/>
          </a:xfrm>
        </p:spPr>
        <p:txBody>
          <a:bodyPr/>
          <a:lstStyle/>
          <a:p>
            <a:r>
              <a:rPr lang="en-US"/>
              <a:t>DLP for Production Environments – Copilot Studio Settings</a:t>
            </a:r>
          </a:p>
        </p:txBody>
      </p:sp>
      <p:sp>
        <p:nvSpPr>
          <p:cNvPr id="3" name="Content Placeholder 2">
            <a:extLst>
              <a:ext uri="{FF2B5EF4-FFF2-40B4-BE49-F238E27FC236}">
                <a16:creationId xmlns:a16="http://schemas.microsoft.com/office/drawing/2014/main" id="{DDF425A9-B76B-B970-DAE8-68C7743DBFCD}"/>
              </a:ext>
            </a:extLst>
          </p:cNvPr>
          <p:cNvSpPr>
            <a:spLocks noGrp="1"/>
          </p:cNvSpPr>
          <p:nvPr>
            <p:ph sz="quarter" idx="12"/>
          </p:nvPr>
        </p:nvSpPr>
        <p:spPr>
          <a:xfrm>
            <a:off x="850900" y="2387044"/>
            <a:ext cx="4526280" cy="2511457"/>
          </a:xfrm>
          <a:noFill/>
          <a:ln>
            <a:noFill/>
          </a:ln>
        </p:spPr>
        <p:style>
          <a:lnRef idx="2">
            <a:schemeClr val="accent3"/>
          </a:lnRef>
          <a:fillRef idx="1">
            <a:schemeClr val="lt1"/>
          </a:fillRef>
          <a:effectRef idx="0">
            <a:schemeClr val="accent3"/>
          </a:effectRef>
          <a:fontRef idx="minor">
            <a:schemeClr val="dk1"/>
          </a:fontRef>
        </p:style>
        <p:txBody>
          <a:bodyPr/>
          <a:lstStyle/>
          <a:p>
            <a:r>
              <a:rPr lang="en-US" sz="1600">
                <a:solidFill>
                  <a:schemeClr val="tx1"/>
                </a:solidFill>
              </a:rPr>
              <a:t>Telemetry logging and App Insights</a:t>
            </a:r>
          </a:p>
          <a:p>
            <a:r>
              <a:rPr lang="en-US" sz="1600">
                <a:solidFill>
                  <a:schemeClr val="tx1"/>
                </a:solidFill>
              </a:rPr>
              <a:t>Authentication Control – Enforce Authentication</a:t>
            </a:r>
          </a:p>
          <a:p>
            <a:r>
              <a:rPr lang="en-US" sz="1600">
                <a:solidFill>
                  <a:schemeClr val="tx1"/>
                </a:solidFill>
              </a:rPr>
              <a:t>Knowledge Source Control – Enforce using endpoint filtering – SharePoint, OneDrive and Public Websites</a:t>
            </a:r>
          </a:p>
          <a:p>
            <a:r>
              <a:rPr lang="en-US" sz="1600">
                <a:solidFill>
                  <a:schemeClr val="tx1"/>
                </a:solidFill>
              </a:rPr>
              <a:t>Event Triggers</a:t>
            </a:r>
          </a:p>
          <a:p>
            <a:pPr marL="0" indent="0">
              <a:buNone/>
            </a:pPr>
            <a:endParaRPr lang="en-US" sz="1600">
              <a:solidFill>
                <a:schemeClr val="tx1"/>
              </a:solidFill>
            </a:endParaRPr>
          </a:p>
          <a:p>
            <a:pPr marL="0" indent="0">
              <a:buNone/>
            </a:pPr>
            <a:endParaRPr lang="en-US" sz="1600">
              <a:solidFill>
                <a:schemeClr val="tx1"/>
              </a:solidFill>
            </a:endParaRPr>
          </a:p>
          <a:p>
            <a:pPr marL="0" indent="0">
              <a:buNone/>
            </a:pPr>
            <a:endParaRPr lang="en-US" sz="1600">
              <a:solidFill>
                <a:schemeClr val="tx1"/>
              </a:solidFill>
            </a:endParaRPr>
          </a:p>
        </p:txBody>
      </p:sp>
      <p:sp>
        <p:nvSpPr>
          <p:cNvPr id="5" name="Content Placeholder 2">
            <a:extLst>
              <a:ext uri="{FF2B5EF4-FFF2-40B4-BE49-F238E27FC236}">
                <a16:creationId xmlns:a16="http://schemas.microsoft.com/office/drawing/2014/main" id="{DAB50A6F-E819-662C-FEAA-EDC8D039FA7F}"/>
              </a:ext>
            </a:extLst>
          </p:cNvPr>
          <p:cNvSpPr txBox="1">
            <a:spLocks/>
          </p:cNvSpPr>
          <p:nvPr/>
        </p:nvSpPr>
        <p:spPr>
          <a:xfrm>
            <a:off x="6530338" y="2419493"/>
            <a:ext cx="4526280" cy="1378839"/>
          </a:xfrm>
          <a:prstGeom prst="rect">
            <a:avLst/>
          </a:prstGeom>
          <a:noFill/>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rgbClr val="323232"/>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rgbClr val="323232"/>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rgbClr val="323232"/>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323232"/>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323232"/>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a:solidFill>
                  <a:schemeClr val="tx1"/>
                </a:solidFill>
              </a:rPr>
              <a:t>Specific channels* (Teams, Facebook </a:t>
            </a:r>
            <a:r>
              <a:rPr lang="en-US" sz="1600" err="1">
                <a:solidFill>
                  <a:schemeClr val="tx1"/>
                </a:solidFill>
              </a:rPr>
              <a:t>Directline</a:t>
            </a:r>
            <a:r>
              <a:rPr lang="en-US" sz="1600">
                <a:solidFill>
                  <a:schemeClr val="tx1"/>
                </a:solidFill>
              </a:rPr>
              <a:t> M365 Copilot)</a:t>
            </a:r>
          </a:p>
          <a:p>
            <a:r>
              <a:rPr lang="en-US" sz="1600">
                <a:solidFill>
                  <a:schemeClr val="tx1"/>
                </a:solidFill>
              </a:rPr>
              <a:t>Skills *</a:t>
            </a:r>
          </a:p>
          <a:p>
            <a:pPr marL="0" indent="0">
              <a:buFont typeface="Wingdings" panose="05000000000000000000" pitchFamily="2" charset="2"/>
              <a:buNone/>
            </a:pPr>
            <a:endParaRPr lang="en-US" sz="1600">
              <a:solidFill>
                <a:schemeClr val="tx1"/>
              </a:solidFill>
            </a:endParaRPr>
          </a:p>
          <a:p>
            <a:pPr marL="0" indent="0">
              <a:buFont typeface="Wingdings" panose="05000000000000000000" pitchFamily="2" charset="2"/>
              <a:buNone/>
            </a:pPr>
            <a:endParaRPr lang="en-US" sz="1600">
              <a:solidFill>
                <a:schemeClr val="tx1"/>
              </a:solidFill>
            </a:endParaRPr>
          </a:p>
        </p:txBody>
      </p:sp>
      <p:grpSp>
        <p:nvGrpSpPr>
          <p:cNvPr id="12" name="Group 11">
            <a:extLst>
              <a:ext uri="{FF2B5EF4-FFF2-40B4-BE49-F238E27FC236}">
                <a16:creationId xmlns:a16="http://schemas.microsoft.com/office/drawing/2014/main" id="{E5294AEF-B102-F00A-1EC4-613C138B5F82}"/>
              </a:ext>
            </a:extLst>
          </p:cNvPr>
          <p:cNvGrpSpPr/>
          <p:nvPr/>
        </p:nvGrpSpPr>
        <p:grpSpPr>
          <a:xfrm>
            <a:off x="588263" y="1717040"/>
            <a:ext cx="4832098" cy="4196743"/>
            <a:chOff x="588263" y="1717040"/>
            <a:chExt cx="4832098" cy="4876800"/>
          </a:xfrm>
        </p:grpSpPr>
        <p:sp>
          <p:nvSpPr>
            <p:cNvPr id="7" name="Rectangle: Rounded Corners 6">
              <a:extLst>
                <a:ext uri="{FF2B5EF4-FFF2-40B4-BE49-F238E27FC236}">
                  <a16:creationId xmlns:a16="http://schemas.microsoft.com/office/drawing/2014/main" id="{2ADFB99F-4D63-0953-3D79-033287ADE2DE}"/>
                </a:ext>
              </a:extLst>
            </p:cNvPr>
            <p:cNvSpPr/>
            <p:nvPr/>
          </p:nvSpPr>
          <p:spPr bwMode="auto">
            <a:xfrm>
              <a:off x="588263" y="1879600"/>
              <a:ext cx="4832098" cy="4714240"/>
            </a:xfrm>
            <a:prstGeom prst="roundRect">
              <a:avLst>
                <a:gd name="adj" fmla="val 3736"/>
              </a:avLst>
            </a:prstGeom>
            <a:noFill/>
            <a:ln w="28575">
              <a:solidFill>
                <a:srgbClr val="49C5B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8" name="Rectangle: Rounded Corners 7">
              <a:extLst>
                <a:ext uri="{FF2B5EF4-FFF2-40B4-BE49-F238E27FC236}">
                  <a16:creationId xmlns:a16="http://schemas.microsoft.com/office/drawing/2014/main" id="{3ACADE23-5022-A901-811D-D98BB6657EBA}"/>
                </a:ext>
              </a:extLst>
            </p:cNvPr>
            <p:cNvSpPr/>
            <p:nvPr/>
          </p:nvSpPr>
          <p:spPr bwMode="auto">
            <a:xfrm>
              <a:off x="853440" y="1717040"/>
              <a:ext cx="2326640" cy="378460"/>
            </a:xfrm>
            <a:prstGeom prst="roundRect">
              <a:avLst>
                <a:gd name="adj" fmla="val 50000"/>
              </a:avLst>
            </a:prstGeom>
            <a:solidFill>
              <a:schemeClr val="bg1"/>
            </a:solidFill>
            <a:ln w="19050">
              <a:solidFill>
                <a:srgbClr val="49C5B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9" name="TextBox 8">
              <a:extLst>
                <a:ext uri="{FF2B5EF4-FFF2-40B4-BE49-F238E27FC236}">
                  <a16:creationId xmlns:a16="http://schemas.microsoft.com/office/drawing/2014/main" id="{3C015254-B725-43B5-48EC-DC62D9543E09}"/>
                </a:ext>
              </a:extLst>
            </p:cNvPr>
            <p:cNvSpPr txBox="1"/>
            <p:nvPr/>
          </p:nvSpPr>
          <p:spPr>
            <a:xfrm>
              <a:off x="1092200" y="1783080"/>
              <a:ext cx="2021840" cy="223520"/>
            </a:xfrm>
            <a:prstGeom prst="rect">
              <a:avLst/>
            </a:prstGeom>
            <a:noFill/>
            <a:ln>
              <a:noFill/>
            </a:ln>
          </p:spPr>
          <p:txBody>
            <a:bodyPr wrap="square" lIns="0" tIns="0" rIns="0" bIns="0" rtlCol="0">
              <a:spAutoFit/>
            </a:bodyPr>
            <a:lstStyle/>
            <a:p>
              <a:pPr algn="ctr"/>
              <a:r>
                <a:rPr lang="en-US" sz="1400"/>
                <a:t>Enable</a:t>
              </a:r>
            </a:p>
          </p:txBody>
        </p:sp>
      </p:grpSp>
      <p:pic>
        <p:nvPicPr>
          <p:cNvPr id="11" name="Graphic 10" descr="Checkbox Checked with solid fill">
            <a:extLst>
              <a:ext uri="{FF2B5EF4-FFF2-40B4-BE49-F238E27FC236}">
                <a16:creationId xmlns:a16="http://schemas.microsoft.com/office/drawing/2014/main" id="{F73BA157-778F-DCA9-09F8-1C3A6307281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34720" y="1717040"/>
            <a:ext cx="355600" cy="355600"/>
          </a:xfrm>
          <a:prstGeom prst="rect">
            <a:avLst/>
          </a:prstGeom>
        </p:spPr>
      </p:pic>
      <p:grpSp>
        <p:nvGrpSpPr>
          <p:cNvPr id="13" name="Group 12">
            <a:extLst>
              <a:ext uri="{FF2B5EF4-FFF2-40B4-BE49-F238E27FC236}">
                <a16:creationId xmlns:a16="http://schemas.microsoft.com/office/drawing/2014/main" id="{A6EB57E3-E7D8-23D1-E617-CEE7B081D9D3}"/>
              </a:ext>
            </a:extLst>
          </p:cNvPr>
          <p:cNvGrpSpPr/>
          <p:nvPr/>
        </p:nvGrpSpPr>
        <p:grpSpPr>
          <a:xfrm>
            <a:off x="6267702" y="1717040"/>
            <a:ext cx="4832098" cy="4196743"/>
            <a:chOff x="588263" y="1717040"/>
            <a:chExt cx="4832098" cy="4876800"/>
          </a:xfrm>
        </p:grpSpPr>
        <p:sp>
          <p:nvSpPr>
            <p:cNvPr id="14" name="Rectangle: Rounded Corners 13">
              <a:extLst>
                <a:ext uri="{FF2B5EF4-FFF2-40B4-BE49-F238E27FC236}">
                  <a16:creationId xmlns:a16="http://schemas.microsoft.com/office/drawing/2014/main" id="{8332BF5F-EC4B-ECFB-2898-7C31239B6B25}"/>
                </a:ext>
              </a:extLst>
            </p:cNvPr>
            <p:cNvSpPr/>
            <p:nvPr/>
          </p:nvSpPr>
          <p:spPr bwMode="auto">
            <a:xfrm>
              <a:off x="588263" y="1879600"/>
              <a:ext cx="4832098" cy="4714240"/>
            </a:xfrm>
            <a:prstGeom prst="roundRect">
              <a:avLst>
                <a:gd name="adj" fmla="val 3736"/>
              </a:avLst>
            </a:prstGeom>
            <a:noFill/>
            <a:ln w="28575">
              <a:solidFill>
                <a:srgbClr val="D83B0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5" name="Rectangle: Rounded Corners 14">
              <a:extLst>
                <a:ext uri="{FF2B5EF4-FFF2-40B4-BE49-F238E27FC236}">
                  <a16:creationId xmlns:a16="http://schemas.microsoft.com/office/drawing/2014/main" id="{2BDEF96C-0892-47A6-9989-72F4BAE34362}"/>
                </a:ext>
              </a:extLst>
            </p:cNvPr>
            <p:cNvSpPr/>
            <p:nvPr/>
          </p:nvSpPr>
          <p:spPr bwMode="auto">
            <a:xfrm>
              <a:off x="853440" y="1717040"/>
              <a:ext cx="2326640" cy="378460"/>
            </a:xfrm>
            <a:prstGeom prst="roundRect">
              <a:avLst>
                <a:gd name="adj" fmla="val 50000"/>
              </a:avLst>
            </a:prstGeom>
            <a:solidFill>
              <a:schemeClr val="bg1"/>
            </a:solidFill>
            <a:ln w="19050">
              <a:solidFill>
                <a:srgbClr val="D83B0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6" name="TextBox 15">
              <a:extLst>
                <a:ext uri="{FF2B5EF4-FFF2-40B4-BE49-F238E27FC236}">
                  <a16:creationId xmlns:a16="http://schemas.microsoft.com/office/drawing/2014/main" id="{3513D645-19FA-4E11-A569-72BBED517258}"/>
                </a:ext>
              </a:extLst>
            </p:cNvPr>
            <p:cNvSpPr txBox="1"/>
            <p:nvPr/>
          </p:nvSpPr>
          <p:spPr>
            <a:xfrm>
              <a:off x="1297940" y="1783080"/>
              <a:ext cx="1816099" cy="215444"/>
            </a:xfrm>
            <a:prstGeom prst="rect">
              <a:avLst/>
            </a:prstGeom>
            <a:noFill/>
            <a:ln>
              <a:noFill/>
            </a:ln>
          </p:spPr>
          <p:txBody>
            <a:bodyPr wrap="square" lIns="0" tIns="0" rIns="0" bIns="0" rtlCol="0">
              <a:spAutoFit/>
            </a:bodyPr>
            <a:lstStyle/>
            <a:p>
              <a:pPr algn="ctr"/>
              <a:r>
                <a:rPr lang="en-US" sz="1400"/>
                <a:t>Block</a:t>
              </a:r>
            </a:p>
          </p:txBody>
        </p:sp>
      </p:grpSp>
      <p:pic>
        <p:nvPicPr>
          <p:cNvPr id="18" name="Graphic 17" descr="Warning outline">
            <a:extLst>
              <a:ext uri="{FF2B5EF4-FFF2-40B4-BE49-F238E27FC236}">
                <a16:creationId xmlns:a16="http://schemas.microsoft.com/office/drawing/2014/main" id="{2DB817E9-E082-4C8F-174F-08E787A6CFC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38620" y="1760220"/>
            <a:ext cx="238760" cy="238760"/>
          </a:xfrm>
          <a:prstGeom prst="rect">
            <a:avLst/>
          </a:prstGeom>
        </p:spPr>
      </p:pic>
      <p:sp>
        <p:nvSpPr>
          <p:cNvPr id="4" name="TextBox 3">
            <a:extLst>
              <a:ext uri="{FF2B5EF4-FFF2-40B4-BE49-F238E27FC236}">
                <a16:creationId xmlns:a16="http://schemas.microsoft.com/office/drawing/2014/main" id="{509F92B1-AE04-EE0C-8238-DF859237C765}"/>
              </a:ext>
            </a:extLst>
          </p:cNvPr>
          <p:cNvSpPr txBox="1"/>
          <p:nvPr/>
        </p:nvSpPr>
        <p:spPr>
          <a:xfrm>
            <a:off x="665922" y="6172200"/>
            <a:ext cx="10585174" cy="169277"/>
          </a:xfrm>
          <a:prstGeom prst="rect">
            <a:avLst/>
          </a:prstGeom>
          <a:noFill/>
        </p:spPr>
        <p:txBody>
          <a:bodyPr wrap="square" lIns="0" tIns="0" rIns="0" bIns="0" rtlCol="0">
            <a:spAutoFit/>
          </a:bodyPr>
          <a:lstStyle/>
          <a:p>
            <a:pPr algn="l"/>
            <a:r>
              <a:rPr lang="en-US" sz="1100"/>
              <a:t>**Based on requirements</a:t>
            </a:r>
          </a:p>
        </p:txBody>
      </p:sp>
    </p:spTree>
    <p:extLst>
      <p:ext uri="{BB962C8B-B14F-4D97-AF65-F5344CB8AC3E}">
        <p14:creationId xmlns:p14="http://schemas.microsoft.com/office/powerpoint/2010/main" val="197745052"/>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A2F926-07C7-3D9C-77D6-DE003FBF1F25}"/>
            </a:ext>
          </a:extLst>
        </p:cNvPr>
        <p:cNvGrpSpPr/>
        <p:nvPr/>
      </p:nvGrpSpPr>
      <p:grpSpPr>
        <a:xfrm>
          <a:off x="0" y="0"/>
          <a:ext cx="0" cy="0"/>
          <a:chOff x="0" y="0"/>
          <a:chExt cx="0" cy="0"/>
        </a:xfrm>
      </p:grpSpPr>
      <p:grpSp>
        <p:nvGrpSpPr>
          <p:cNvPr id="11" name="Group 10">
            <a:extLst>
              <a:ext uri="{FF2B5EF4-FFF2-40B4-BE49-F238E27FC236}">
                <a16:creationId xmlns:a16="http://schemas.microsoft.com/office/drawing/2014/main" id="{A3758A1E-812F-BB6B-5F44-8ABCEE2E89B2}"/>
              </a:ext>
            </a:extLst>
          </p:cNvPr>
          <p:cNvGrpSpPr/>
          <p:nvPr/>
        </p:nvGrpSpPr>
        <p:grpSpPr>
          <a:xfrm>
            <a:off x="556466" y="1844015"/>
            <a:ext cx="5539535" cy="1516151"/>
            <a:chOff x="6659930" y="744484"/>
            <a:chExt cx="5447536" cy="1516580"/>
          </a:xfrm>
        </p:grpSpPr>
        <p:sp>
          <p:nvSpPr>
            <p:cNvPr id="14" name="TextBox 13">
              <a:extLst>
                <a:ext uri="{FF2B5EF4-FFF2-40B4-BE49-F238E27FC236}">
                  <a16:creationId xmlns:a16="http://schemas.microsoft.com/office/drawing/2014/main" id="{1ADBBC36-E233-AFDD-4F9F-0653B042294C}"/>
                </a:ext>
              </a:extLst>
            </p:cNvPr>
            <p:cNvSpPr txBox="1"/>
            <p:nvPr/>
          </p:nvSpPr>
          <p:spPr>
            <a:xfrm>
              <a:off x="7671075" y="1023229"/>
              <a:ext cx="4436391" cy="1237835"/>
            </a:xfrm>
            <a:prstGeom prst="rect">
              <a:avLst/>
            </a:prstGeom>
            <a:noFill/>
          </p:spPr>
          <p:txBody>
            <a:bodyPr wrap="square" lIns="179208" tIns="143366" rIns="179208" bIns="143366" rtlCol="0" anchor="t">
              <a:spAutoFit/>
            </a:bodyPr>
            <a:lstStyle/>
            <a:p>
              <a:pPr defTabSz="913841">
                <a:defRPr/>
              </a:pPr>
              <a:r>
                <a:rPr lang="en-US" sz="2000">
                  <a:latin typeface="Segoe UI"/>
                </a:rPr>
                <a:t>Use the Q&amp;A tab in the tool to ask any questions you may have.</a:t>
              </a:r>
              <a:endParaRPr lang="en-US" sz="2000">
                <a:latin typeface="Segoe UI"/>
                <a:cs typeface="Segoe UI"/>
              </a:endParaRPr>
            </a:p>
            <a:p>
              <a:pPr defTabSz="913841">
                <a:lnSpc>
                  <a:spcPct val="90000"/>
                </a:lnSpc>
                <a:spcAft>
                  <a:spcPts val="588"/>
                </a:spcAft>
                <a:defRPr/>
              </a:pPr>
              <a:endParaRPr lang="en-US" sz="2400">
                <a:solidFill>
                  <a:schemeClr val="accent1">
                    <a:lumMod val="50000"/>
                  </a:schemeClr>
                </a:solidFill>
                <a:latin typeface="Segoe UI"/>
              </a:endParaRPr>
            </a:p>
          </p:txBody>
        </p:sp>
        <p:sp>
          <p:nvSpPr>
            <p:cNvPr id="15" name="TextBox 14">
              <a:extLst>
                <a:ext uri="{FF2B5EF4-FFF2-40B4-BE49-F238E27FC236}">
                  <a16:creationId xmlns:a16="http://schemas.microsoft.com/office/drawing/2014/main" id="{71950333-887C-98A2-C921-CE65F5FFF30F}"/>
                </a:ext>
              </a:extLst>
            </p:cNvPr>
            <p:cNvSpPr txBox="1"/>
            <p:nvPr/>
          </p:nvSpPr>
          <p:spPr>
            <a:xfrm>
              <a:off x="6659930" y="744484"/>
              <a:ext cx="1011144" cy="1508110"/>
            </a:xfrm>
            <a:prstGeom prst="rect">
              <a:avLst/>
            </a:prstGeom>
            <a:noFill/>
          </p:spPr>
          <p:txBody>
            <a:bodyPr wrap="none" lIns="179208" tIns="143366" rIns="179208" bIns="143366" rtlCol="0">
              <a:spAutoFit/>
            </a:bodyPr>
            <a:lstStyle/>
            <a:p>
              <a:pPr defTabSz="913841">
                <a:lnSpc>
                  <a:spcPct val="90000"/>
                </a:lnSpc>
                <a:spcAft>
                  <a:spcPts val="588"/>
                </a:spcAft>
                <a:defRPr/>
              </a:pPr>
              <a:r>
                <a:rPr lang="en-US" sz="8624" b="1">
                  <a:latin typeface="Segoe UI"/>
                </a:rPr>
                <a:t>1</a:t>
              </a:r>
            </a:p>
          </p:txBody>
        </p:sp>
      </p:grpSp>
      <p:sp>
        <p:nvSpPr>
          <p:cNvPr id="17" name="Title 1">
            <a:extLst>
              <a:ext uri="{FF2B5EF4-FFF2-40B4-BE49-F238E27FC236}">
                <a16:creationId xmlns:a16="http://schemas.microsoft.com/office/drawing/2014/main" id="{4651480F-5EC4-1D7F-CD0D-19B6111F2072}"/>
              </a:ext>
            </a:extLst>
          </p:cNvPr>
          <p:cNvSpPr txBox="1">
            <a:spLocks/>
          </p:cNvSpPr>
          <p:nvPr/>
        </p:nvSpPr>
        <p:spPr>
          <a:xfrm>
            <a:off x="838200" y="365126"/>
            <a:ext cx="10515600" cy="553998"/>
          </a:xfrm>
          <a:prstGeom prst="rect">
            <a:avLst/>
          </a:prstGeom>
        </p:spPr>
        <p:txBody>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r>
              <a:rPr lang="en-US" b="1">
                <a:solidFill>
                  <a:srgbClr val="00B0F0"/>
                </a:solidFill>
                <a:latin typeface="Segoe UI" panose="020B0502040204020203" pitchFamily="34" charset="0"/>
              </a:rPr>
              <a:t>Questions</a:t>
            </a:r>
            <a:r>
              <a:rPr lang="en-US">
                <a:latin typeface="Segoe UI" panose="020B0502040204020203" pitchFamily="34" charset="0"/>
              </a:rPr>
              <a:t> for us?</a:t>
            </a:r>
          </a:p>
        </p:txBody>
      </p:sp>
      <p:grpSp>
        <p:nvGrpSpPr>
          <p:cNvPr id="18" name="Group 17">
            <a:extLst>
              <a:ext uri="{FF2B5EF4-FFF2-40B4-BE49-F238E27FC236}">
                <a16:creationId xmlns:a16="http://schemas.microsoft.com/office/drawing/2014/main" id="{826C1E41-A56F-7E6E-49BB-A55FE1FBDFD3}"/>
              </a:ext>
            </a:extLst>
          </p:cNvPr>
          <p:cNvGrpSpPr/>
          <p:nvPr/>
        </p:nvGrpSpPr>
        <p:grpSpPr>
          <a:xfrm>
            <a:off x="556466" y="3508925"/>
            <a:ext cx="5571933" cy="1500899"/>
            <a:chOff x="6659930" y="744484"/>
            <a:chExt cx="5479396" cy="1501325"/>
          </a:xfrm>
        </p:grpSpPr>
        <p:sp>
          <p:nvSpPr>
            <p:cNvPr id="19" name="TextBox 18">
              <a:extLst>
                <a:ext uri="{FF2B5EF4-FFF2-40B4-BE49-F238E27FC236}">
                  <a16:creationId xmlns:a16="http://schemas.microsoft.com/office/drawing/2014/main" id="{A8BF0876-29BB-580D-2417-823CA9E13D6B}"/>
                </a:ext>
              </a:extLst>
            </p:cNvPr>
            <p:cNvSpPr txBox="1"/>
            <p:nvPr/>
          </p:nvSpPr>
          <p:spPr>
            <a:xfrm>
              <a:off x="7597653" y="1007974"/>
              <a:ext cx="4541673" cy="1237835"/>
            </a:xfrm>
            <a:prstGeom prst="rect">
              <a:avLst/>
            </a:prstGeom>
            <a:noFill/>
          </p:spPr>
          <p:txBody>
            <a:bodyPr wrap="square" lIns="179208" tIns="143366" rIns="179208" bIns="143366" rtlCol="0" anchor="t">
              <a:spAutoFit/>
            </a:bodyPr>
            <a:lstStyle/>
            <a:p>
              <a:pPr defTabSz="913841">
                <a:defRPr/>
              </a:pPr>
              <a:r>
                <a:rPr lang="en-US" sz="2000">
                  <a:latin typeface="Segoe UI"/>
                </a:rPr>
                <a:t>Upvote any questions you want to make sure get to.</a:t>
              </a:r>
              <a:endParaRPr lang="en-US"/>
            </a:p>
            <a:p>
              <a:pPr defTabSz="913841">
                <a:lnSpc>
                  <a:spcPct val="90000"/>
                </a:lnSpc>
                <a:spcAft>
                  <a:spcPts val="588"/>
                </a:spcAft>
                <a:defRPr/>
              </a:pPr>
              <a:endParaRPr lang="en-US" sz="2400">
                <a:solidFill>
                  <a:schemeClr val="accent1">
                    <a:lumMod val="50000"/>
                  </a:schemeClr>
                </a:solidFill>
                <a:latin typeface="Segoe UI"/>
              </a:endParaRPr>
            </a:p>
          </p:txBody>
        </p:sp>
        <p:sp>
          <p:nvSpPr>
            <p:cNvPr id="20" name="TextBox 19">
              <a:extLst>
                <a:ext uri="{FF2B5EF4-FFF2-40B4-BE49-F238E27FC236}">
                  <a16:creationId xmlns:a16="http://schemas.microsoft.com/office/drawing/2014/main" id="{5FD78B61-B67F-5A75-5EFE-EA576178C682}"/>
                </a:ext>
              </a:extLst>
            </p:cNvPr>
            <p:cNvSpPr txBox="1"/>
            <p:nvPr/>
          </p:nvSpPr>
          <p:spPr>
            <a:xfrm>
              <a:off x="6659930" y="744484"/>
              <a:ext cx="981729" cy="1484383"/>
            </a:xfrm>
            <a:prstGeom prst="rect">
              <a:avLst/>
            </a:prstGeom>
            <a:noFill/>
          </p:spPr>
          <p:txBody>
            <a:bodyPr wrap="none" lIns="179208" tIns="143366" rIns="179208" bIns="143366" rtlCol="0">
              <a:spAutoFit/>
            </a:bodyPr>
            <a:lstStyle/>
            <a:p>
              <a:pPr defTabSz="913841">
                <a:lnSpc>
                  <a:spcPct val="90000"/>
                </a:lnSpc>
                <a:spcAft>
                  <a:spcPts val="588"/>
                </a:spcAft>
                <a:defRPr/>
              </a:pPr>
              <a:r>
                <a:rPr lang="en-US" sz="8624" b="1">
                  <a:latin typeface="Segoe UI"/>
                </a:rPr>
                <a:t>2</a:t>
              </a:r>
            </a:p>
          </p:txBody>
        </p:sp>
      </p:grpSp>
      <p:pic>
        <p:nvPicPr>
          <p:cNvPr id="21" name="Picture 20" descr="A screenshot of a webinar&#10;&#10;AI-generated content may be incorrect.">
            <a:extLst>
              <a:ext uri="{FF2B5EF4-FFF2-40B4-BE49-F238E27FC236}">
                <a16:creationId xmlns:a16="http://schemas.microsoft.com/office/drawing/2014/main" id="{EA21ED52-6EFB-9EE6-D38D-DF53E7E4B285}"/>
              </a:ext>
            </a:extLst>
          </p:cNvPr>
          <p:cNvPicPr>
            <a:picLocks noChangeAspect="1"/>
          </p:cNvPicPr>
          <p:nvPr/>
        </p:nvPicPr>
        <p:blipFill>
          <a:blip r:embed="rId3"/>
          <a:stretch>
            <a:fillRect/>
          </a:stretch>
        </p:blipFill>
        <p:spPr>
          <a:xfrm>
            <a:off x="6426084" y="1785343"/>
            <a:ext cx="5404285" cy="4263776"/>
          </a:xfrm>
          <a:prstGeom prst="roundRect">
            <a:avLst>
              <a:gd name="adj" fmla="val 2084"/>
            </a:avLst>
          </a:prstGeom>
        </p:spPr>
      </p:pic>
      <p:sp>
        <p:nvSpPr>
          <p:cNvPr id="22" name="Rectangle 11">
            <a:extLst>
              <a:ext uri="{FF2B5EF4-FFF2-40B4-BE49-F238E27FC236}">
                <a16:creationId xmlns:a16="http://schemas.microsoft.com/office/drawing/2014/main" id="{772B0893-B56D-C37F-7A56-2A6F4B7450B6}"/>
              </a:ext>
            </a:extLst>
          </p:cNvPr>
          <p:cNvSpPr/>
          <p:nvPr/>
        </p:nvSpPr>
        <p:spPr bwMode="auto">
          <a:xfrm>
            <a:off x="6624758" y="2274221"/>
            <a:ext cx="914399" cy="323635"/>
          </a:xfrm>
          <a:prstGeom prst="roundRect">
            <a:avLst/>
          </a:prstGeom>
          <a:noFill/>
          <a:ln w="57150">
            <a:solidFill>
              <a:srgbClr val="00B0F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chemeClr val="bg1"/>
              </a:solidFill>
              <a:ea typeface="Segoe UI" pitchFamily="34" charset="0"/>
              <a:cs typeface="Segoe UI" pitchFamily="34" charset="0"/>
            </a:endParaRPr>
          </a:p>
        </p:txBody>
      </p:sp>
      <p:sp>
        <p:nvSpPr>
          <p:cNvPr id="23" name="Rectangle 12">
            <a:extLst>
              <a:ext uri="{FF2B5EF4-FFF2-40B4-BE49-F238E27FC236}">
                <a16:creationId xmlns:a16="http://schemas.microsoft.com/office/drawing/2014/main" id="{E7891868-56CF-2A60-2CBB-C81E2FAE25CA}"/>
              </a:ext>
            </a:extLst>
          </p:cNvPr>
          <p:cNvSpPr/>
          <p:nvPr/>
        </p:nvSpPr>
        <p:spPr bwMode="auto">
          <a:xfrm>
            <a:off x="10528465" y="4659092"/>
            <a:ext cx="400692" cy="323635"/>
          </a:xfrm>
          <a:prstGeom prst="roundRect">
            <a:avLst/>
          </a:prstGeom>
          <a:noFill/>
          <a:ln w="57150">
            <a:solidFill>
              <a:srgbClr val="00B0F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chemeClr val="bg1"/>
              </a:solidFill>
              <a:ea typeface="Segoe UI" pitchFamily="34" charset="0"/>
              <a:cs typeface="Segoe UI" pitchFamily="34" charset="0"/>
            </a:endParaRPr>
          </a:p>
        </p:txBody>
      </p:sp>
    </p:spTree>
    <p:extLst>
      <p:ext uri="{BB962C8B-B14F-4D97-AF65-F5344CB8AC3E}">
        <p14:creationId xmlns:p14="http://schemas.microsoft.com/office/powerpoint/2010/main" val="2950818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28BB5D-E00B-86FF-7465-090FDD5B932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2D5996-4AD1-CCD2-5D8C-6E95EE65B4CF}"/>
              </a:ext>
            </a:extLst>
          </p:cNvPr>
          <p:cNvSpPr txBox="1">
            <a:spLocks noGrp="1"/>
          </p:cNvSpPr>
          <p:nvPr>
            <p:ph type="title" idx="4294967295"/>
          </p:nvPr>
        </p:nvSpPr>
        <p:spPr>
          <a:xfrm>
            <a:off x="1230997" y="3152775"/>
            <a:ext cx="3181350" cy="552450"/>
          </a:xfrm>
          <a:noFill/>
          <a:ln>
            <a:noFill/>
            <a:prstDash/>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lvl="0"/>
            <a:r>
              <a:rPr lang="en-US"/>
              <a:t>Agenda</a:t>
            </a:r>
            <a:endParaRPr lang="en-US" noProof="0"/>
          </a:p>
        </p:txBody>
      </p:sp>
      <p:sp>
        <p:nvSpPr>
          <p:cNvPr id="7" name="TextBox 6">
            <a:extLst>
              <a:ext uri="{FF2B5EF4-FFF2-40B4-BE49-F238E27FC236}">
                <a16:creationId xmlns:a16="http://schemas.microsoft.com/office/drawing/2014/main" id="{53F8EF5B-56A9-89D8-550C-D25416A1EC05}"/>
              </a:ext>
            </a:extLst>
          </p:cNvPr>
          <p:cNvSpPr txBox="1"/>
          <p:nvPr/>
        </p:nvSpPr>
        <p:spPr>
          <a:xfrm>
            <a:off x="3792020" y="2716320"/>
            <a:ext cx="7944257" cy="1308050"/>
          </a:xfrm>
          <a:prstGeom prst="rect">
            <a:avLst/>
          </a:prstGeom>
          <a:noFill/>
        </p:spPr>
        <p:txBody>
          <a:bodyPr wrap="square" lIns="0" tIns="0" rIns="0" bIns="0" rtlCol="0" anchor="t">
            <a:spAutoFit/>
          </a:bodyPr>
          <a:lstStyle/>
          <a:p>
            <a:pPr marL="342900" indent="-342900">
              <a:spcBef>
                <a:spcPts val="1200"/>
              </a:spcBef>
              <a:spcAft>
                <a:spcPts val="300"/>
              </a:spcAft>
              <a:buFont typeface="Arial" panose="020B0604020202020204" pitchFamily="34" charset="0"/>
              <a:buChar char="•"/>
            </a:pPr>
            <a:r>
              <a:rPr lang="en-US" sz="2000" b="1"/>
              <a:t>Governance Pillars Overview</a:t>
            </a:r>
          </a:p>
          <a:p>
            <a:pPr marL="342900" indent="-342900">
              <a:spcBef>
                <a:spcPts val="1200"/>
              </a:spcBef>
              <a:spcAft>
                <a:spcPts val="300"/>
              </a:spcAft>
              <a:buFont typeface="Arial" panose="020B0604020202020204" pitchFamily="34" charset="0"/>
              <a:buChar char="•"/>
            </a:pPr>
            <a:r>
              <a:rPr lang="en-US" sz="2000" b="1"/>
              <a:t>Governance in Action</a:t>
            </a:r>
          </a:p>
          <a:p>
            <a:pPr marL="342900" indent="-342900">
              <a:spcBef>
                <a:spcPts val="1200"/>
              </a:spcBef>
              <a:spcAft>
                <a:spcPts val="300"/>
              </a:spcAft>
              <a:buFont typeface="Arial" panose="020B0604020202020204" pitchFamily="34" charset="0"/>
              <a:buChar char="•"/>
            </a:pPr>
            <a:r>
              <a:rPr lang="en-US" sz="2000" b="1"/>
              <a:t>Q&amp;A</a:t>
            </a:r>
          </a:p>
        </p:txBody>
      </p:sp>
      <p:cxnSp>
        <p:nvCxnSpPr>
          <p:cNvPr id="11" name="Straight Connector 10">
            <a:extLst>
              <a:ext uri="{FF2B5EF4-FFF2-40B4-BE49-F238E27FC236}">
                <a16:creationId xmlns:a16="http://schemas.microsoft.com/office/drawing/2014/main" id="{71A08477-6CEF-20B0-F44D-D5EEE4E7BFC4}"/>
              </a:ext>
              <a:ext uri="{C183D7F6-B498-43B3-948B-1728B52AA6E4}">
                <adec:decorative xmlns:adec="http://schemas.microsoft.com/office/drawing/2017/decorative" val="1"/>
              </a:ext>
            </a:extLst>
          </p:cNvPr>
          <p:cNvCxnSpPr>
            <a:cxnSpLocks/>
          </p:cNvCxnSpPr>
          <p:nvPr/>
        </p:nvCxnSpPr>
        <p:spPr>
          <a:xfrm>
            <a:off x="3146920" y="2654300"/>
            <a:ext cx="0" cy="170180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2044134"/>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8B30C7-2769-BCB3-69B0-76E1A2C979F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0FDBD98-63CF-0066-6F93-EC9C8E0642C3}"/>
              </a:ext>
            </a:extLst>
          </p:cNvPr>
          <p:cNvSpPr>
            <a:spLocks noGrp="1"/>
          </p:cNvSpPr>
          <p:nvPr>
            <p:ph type="title" idx="4294967295"/>
          </p:nvPr>
        </p:nvSpPr>
        <p:spPr>
          <a:xfrm>
            <a:off x="372090" y="1409734"/>
            <a:ext cx="11018838" cy="553998"/>
          </a:xfrm>
        </p:spPr>
        <p:txBody>
          <a:bodyPr/>
          <a:lstStyle/>
          <a:p>
            <a:r>
              <a:rPr lang="en-US"/>
              <a:t>What do you expect to learn from today’s session ?</a:t>
            </a:r>
            <a:endParaRPr lang="en-US">
              <a:cs typeface="Segoe UI"/>
            </a:endParaRPr>
          </a:p>
        </p:txBody>
      </p:sp>
      <p:cxnSp>
        <p:nvCxnSpPr>
          <p:cNvPr id="5" name="Straight Connector 4">
            <a:extLst>
              <a:ext uri="{FF2B5EF4-FFF2-40B4-BE49-F238E27FC236}">
                <a16:creationId xmlns:a16="http://schemas.microsoft.com/office/drawing/2014/main" id="{E165CBDB-2D77-8444-E748-2491EC634578}"/>
              </a:ext>
              <a:ext uri="{C183D7F6-B498-43B3-948B-1728B52AA6E4}">
                <adec:decorative xmlns:adec="http://schemas.microsoft.com/office/drawing/2017/decorative" val="1"/>
              </a:ext>
            </a:extLst>
          </p:cNvPr>
          <p:cNvCxnSpPr>
            <a:cxnSpLocks/>
          </p:cNvCxnSpPr>
          <p:nvPr/>
        </p:nvCxnSpPr>
        <p:spPr>
          <a:xfrm>
            <a:off x="372090" y="2122337"/>
            <a:ext cx="9559446" cy="19649"/>
          </a:xfrm>
          <a:prstGeom prst="line">
            <a:avLst/>
          </a:prstGeom>
          <a:ln w="28575">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D64CC426-1D18-8534-AF06-28968AB5BDF6}"/>
              </a:ext>
            </a:extLst>
          </p:cNvPr>
          <p:cNvSpPr txBox="1"/>
          <p:nvPr/>
        </p:nvSpPr>
        <p:spPr>
          <a:xfrm>
            <a:off x="1509540" y="5919006"/>
            <a:ext cx="3675202" cy="338554"/>
          </a:xfrm>
          <a:prstGeom prst="rect">
            <a:avLst/>
          </a:prstGeom>
          <a:noFill/>
        </p:spPr>
        <p:txBody>
          <a:bodyPr wrap="square" lIns="91440" tIns="45720" rIns="91440" bIns="45720" anchor="t">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a:ln>
                  <a:noFill/>
                </a:ln>
                <a:effectLst/>
                <a:uLnTx/>
                <a:uFillTx/>
                <a:latin typeface="Segoe UI"/>
                <a:ea typeface="+mn-ea"/>
                <a:cs typeface="Segoe UI"/>
              </a:rPr>
              <a:t>Poll link: </a:t>
            </a:r>
            <a:r>
              <a:rPr kumimoji="0" lang="en-US" sz="1600" i="0" u="none" strike="noStrike" kern="1200" cap="none" spc="0" normalizeH="0" baseline="0" noProof="0">
                <a:ln>
                  <a:noFill/>
                </a:ln>
                <a:effectLst/>
                <a:uLnTx/>
                <a:uFillTx/>
                <a:latin typeface="Segoe Sans Display"/>
                <a:hlinkClick r:id="rId3">
                  <a:extLst>
                    <a:ext uri="{A12FA001-AC4F-418D-AE19-62706E023703}">
                      <ahyp:hlinkClr xmlns:ahyp="http://schemas.microsoft.com/office/drawing/2018/hyperlinkcolor" val="tx"/>
                    </a:ext>
                  </a:extLst>
                </a:hlinkClick>
              </a:rPr>
              <a:t>aka.ms</a:t>
            </a:r>
            <a:r>
              <a:rPr lang="en-US" sz="1600">
                <a:latin typeface="Segoe Sans Display"/>
                <a:hlinkClick r:id="rId3">
                  <a:extLst>
                    <a:ext uri="{A12FA001-AC4F-418D-AE19-62706E023703}">
                      <ahyp:hlinkClr xmlns:ahyp="http://schemas.microsoft.com/office/drawing/2018/hyperlinkcolor" val="tx"/>
                    </a:ext>
                  </a:extLst>
                </a:hlinkClick>
              </a:rPr>
              <a:t>/AiWebinars/Polling</a:t>
            </a:r>
            <a:endParaRPr lang="en-US" sz="1600" i="0" u="none" strike="noStrike" kern="1200" cap="none" spc="0" normalizeH="0" baseline="0" noProof="0">
              <a:ln>
                <a:noFill/>
              </a:ln>
              <a:effectLst/>
              <a:uLnTx/>
              <a:uFillTx/>
              <a:latin typeface="Segoe Sans Display"/>
              <a:cs typeface="Segoe Sans Display"/>
              <a:hlinkClick r:id="rId3">
                <a:extLst>
                  <a:ext uri="{A12FA001-AC4F-418D-AE19-62706E023703}">
                    <ahyp:hlinkClr xmlns:ahyp="http://schemas.microsoft.com/office/drawing/2018/hyperlinkcolor" val="tx"/>
                  </a:ext>
                </a:extLst>
              </a:hlinkClick>
            </a:endParaRPr>
          </a:p>
        </p:txBody>
      </p:sp>
      <p:sp>
        <p:nvSpPr>
          <p:cNvPr id="10" name="TextBox 9">
            <a:extLst>
              <a:ext uri="{FF2B5EF4-FFF2-40B4-BE49-F238E27FC236}">
                <a16:creationId xmlns:a16="http://schemas.microsoft.com/office/drawing/2014/main" id="{8BAC3C54-C9A6-F8BE-B92E-A7AA60A14813}"/>
              </a:ext>
            </a:extLst>
          </p:cNvPr>
          <p:cNvSpPr txBox="1"/>
          <p:nvPr/>
        </p:nvSpPr>
        <p:spPr>
          <a:xfrm>
            <a:off x="1614211" y="5567422"/>
            <a:ext cx="3324605" cy="307777"/>
          </a:xfrm>
          <a:prstGeom prst="rect">
            <a:avLst/>
          </a:prstGeom>
          <a:noFill/>
        </p:spPr>
        <p:txBody>
          <a:bodyPr wrap="square" lIns="0" tIns="0" rIns="0" bIns="0" rtlCol="0">
            <a:spAutoFit/>
          </a:bodyPr>
          <a:lstStyle/>
          <a:p>
            <a:pPr algn="l"/>
            <a:r>
              <a:rPr lang="en-US" sz="2000">
                <a:solidFill>
                  <a:srgbClr val="9BF00B"/>
                </a:solidFill>
                <a:latin typeface="+mj-lt"/>
              </a:rPr>
              <a:t>Poll</a:t>
            </a:r>
          </a:p>
        </p:txBody>
      </p:sp>
      <p:sp>
        <p:nvSpPr>
          <p:cNvPr id="11" name="TextBox 10">
            <a:extLst>
              <a:ext uri="{FF2B5EF4-FFF2-40B4-BE49-F238E27FC236}">
                <a16:creationId xmlns:a16="http://schemas.microsoft.com/office/drawing/2014/main" id="{49B60794-6C39-0E6A-EA3A-4A56B4C79100}"/>
              </a:ext>
            </a:extLst>
          </p:cNvPr>
          <p:cNvSpPr txBox="1"/>
          <p:nvPr/>
        </p:nvSpPr>
        <p:spPr>
          <a:xfrm>
            <a:off x="1509540" y="6292134"/>
            <a:ext cx="3224007" cy="338554"/>
          </a:xfrm>
          <a:prstGeom prst="rect">
            <a:avLst/>
          </a:prstGeom>
          <a:noFill/>
        </p:spPr>
        <p:txBody>
          <a:bodyPr wrap="square" lIns="91440" tIns="45720" rIns="91440" bIns="45720" anchor="t">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a:ln>
                  <a:noFill/>
                </a:ln>
                <a:solidFill>
                  <a:srgbClr val="FFFFFF"/>
                </a:solidFill>
                <a:effectLst/>
                <a:uLnTx/>
                <a:uFillTx/>
                <a:latin typeface="Segoe UI"/>
                <a:ea typeface="+mn-ea"/>
                <a:cs typeface="Segoe UI"/>
              </a:rPr>
              <a:t>Passcode</a:t>
            </a:r>
            <a:r>
              <a:rPr lang="en-US" sz="1600">
                <a:solidFill>
                  <a:srgbClr val="FFFFFF"/>
                </a:solidFill>
                <a:latin typeface="Segoe UI"/>
                <a:cs typeface="Segoe UI"/>
              </a:rPr>
              <a:t>: </a:t>
            </a:r>
            <a:r>
              <a:rPr lang="en-US" sz="1600" err="1">
                <a:solidFill>
                  <a:srgbClr val="FFFFFF"/>
                </a:solidFill>
                <a:latin typeface="Segoe UI"/>
                <a:cs typeface="Segoe UI"/>
              </a:rPr>
              <a:t>PowerCAT</a:t>
            </a:r>
            <a:endParaRPr kumimoji="0" lang="en-US" sz="1600" i="0" u="none" strike="noStrike" kern="1200" cap="none" spc="0" normalizeH="0" baseline="0" noProof="0">
              <a:ln>
                <a:noFill/>
              </a:ln>
              <a:solidFill>
                <a:srgbClr val="D59ED7"/>
              </a:solidFill>
              <a:effectLst/>
              <a:uLnTx/>
              <a:uFillTx/>
              <a:latin typeface="Segoe UI"/>
              <a:ea typeface="+mn-ea"/>
              <a:cs typeface="Segoe UI"/>
            </a:endParaRPr>
          </a:p>
        </p:txBody>
      </p:sp>
      <p:sp>
        <p:nvSpPr>
          <p:cNvPr id="3" name="TextBox 2">
            <a:extLst>
              <a:ext uri="{FF2B5EF4-FFF2-40B4-BE49-F238E27FC236}">
                <a16:creationId xmlns:a16="http://schemas.microsoft.com/office/drawing/2014/main" id="{A9CE5D73-C4B1-E6D9-BCDF-70076B00B97F}"/>
              </a:ext>
            </a:extLst>
          </p:cNvPr>
          <p:cNvSpPr txBox="1"/>
          <p:nvPr/>
        </p:nvSpPr>
        <p:spPr>
          <a:xfrm>
            <a:off x="921147" y="2928912"/>
            <a:ext cx="10495978" cy="1477328"/>
          </a:xfrm>
          <a:prstGeom prst="rect">
            <a:avLst/>
          </a:prstGeom>
          <a:noFill/>
        </p:spPr>
        <p:txBody>
          <a:bodyPr wrap="square" lIns="0" tIns="0" rIns="0" bIns="0" rtlCol="0">
            <a:spAutoFit/>
          </a:bodyPr>
          <a:lstStyle/>
          <a:p>
            <a:pPr marL="285750" indent="-285750">
              <a:buFont typeface="Arial" panose="020B0604020202020204" pitchFamily="34" charset="0"/>
              <a:buChar char="•"/>
            </a:pPr>
            <a:r>
              <a:rPr lang="en-US" sz="2400"/>
              <a:t>Learn about new Copilot Studio Governance tools and features.</a:t>
            </a:r>
          </a:p>
          <a:p>
            <a:pPr marL="285750" indent="-285750">
              <a:buFont typeface="Arial" panose="020B0604020202020204" pitchFamily="34" charset="0"/>
              <a:buChar char="•"/>
            </a:pPr>
            <a:r>
              <a:rPr lang="en-US" sz="2400"/>
              <a:t>Learn about governance frameworks designed to manage agents at scale</a:t>
            </a:r>
          </a:p>
          <a:p>
            <a:pPr marL="285750" indent="-285750">
              <a:buFont typeface="Arial" panose="020B0604020202020204" pitchFamily="34" charset="0"/>
              <a:buChar char="•"/>
            </a:pPr>
            <a:r>
              <a:rPr lang="en-US" sz="2400"/>
              <a:t>No specific expectations.</a:t>
            </a:r>
          </a:p>
          <a:p>
            <a:pPr marL="285750" indent="-285750">
              <a:buFont typeface="Arial" panose="020B0604020202020204" pitchFamily="34" charset="0"/>
              <a:buChar char="•"/>
            </a:pPr>
            <a:r>
              <a:rPr lang="en-US" sz="2400"/>
              <a:t>Other topics</a:t>
            </a:r>
            <a:endParaRPr lang="en-US" sz="2800"/>
          </a:p>
        </p:txBody>
      </p:sp>
      <p:sp>
        <p:nvSpPr>
          <p:cNvPr id="8" name="Rectangle 1">
            <a:extLst>
              <a:ext uri="{FF2B5EF4-FFF2-40B4-BE49-F238E27FC236}">
                <a16:creationId xmlns:a16="http://schemas.microsoft.com/office/drawing/2014/main" id="{C91CFF3C-244B-BF77-44A1-76CBCA24425C}"/>
              </a:ext>
            </a:extLst>
          </p:cNvPr>
          <p:cNvSpPr>
            <a:spLocks noChangeArrowheads="1"/>
          </p:cNvSpPr>
          <p:nvPr/>
        </p:nvSpPr>
        <p:spPr bwMode="auto">
          <a:xfrm>
            <a:off x="3457086" y="301458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 name="Picture 3">
            <a:extLst>
              <a:ext uri="{FF2B5EF4-FFF2-40B4-BE49-F238E27FC236}">
                <a16:creationId xmlns:a16="http://schemas.microsoft.com/office/drawing/2014/main" id="{1EDCD499-E81D-93E1-CA59-409B145E7743}"/>
              </a:ext>
            </a:extLst>
          </p:cNvPr>
          <p:cNvPicPr>
            <a:picLocks noChangeAspect="1"/>
          </p:cNvPicPr>
          <p:nvPr/>
        </p:nvPicPr>
        <p:blipFill>
          <a:blip r:embed="rId4"/>
          <a:stretch>
            <a:fillRect/>
          </a:stretch>
        </p:blipFill>
        <p:spPr>
          <a:xfrm>
            <a:off x="405997" y="5527145"/>
            <a:ext cx="1103543" cy="1103543"/>
          </a:xfrm>
          <a:prstGeom prst="rect">
            <a:avLst/>
          </a:prstGeom>
        </p:spPr>
      </p:pic>
    </p:spTree>
    <p:extLst>
      <p:ext uri="{BB962C8B-B14F-4D97-AF65-F5344CB8AC3E}">
        <p14:creationId xmlns:p14="http://schemas.microsoft.com/office/powerpoint/2010/main" val="2378546629"/>
      </p:ext>
    </p:extLst>
  </p:cSld>
  <p:clrMapOvr>
    <a:masterClrMapping/>
  </p:clrMapOvr>
  <p:transition>
    <p:fade/>
  </p:transition>
  <p:extLst>
    <p:ext uri="{6950BFC3-D8DA-4A85-94F7-54DA5524770B}">
      <p188:commentRel xmlns:p188="http://schemas.microsoft.com/office/powerpoint/2018/8/main" r:id="rId2"/>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BF2785-9730-6002-C3C7-36BACA1E1A7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5CA9EB1-F5A0-0413-78C5-B6D7E9C4EC88}"/>
              </a:ext>
            </a:extLst>
          </p:cNvPr>
          <p:cNvSpPr>
            <a:spLocks noGrp="1"/>
          </p:cNvSpPr>
          <p:nvPr>
            <p:ph type="title" idx="4294967295"/>
          </p:nvPr>
        </p:nvSpPr>
        <p:spPr>
          <a:xfrm>
            <a:off x="372090" y="970534"/>
            <a:ext cx="12212340" cy="1107996"/>
          </a:xfrm>
        </p:spPr>
        <p:txBody>
          <a:bodyPr/>
          <a:lstStyle/>
          <a:p>
            <a:r>
              <a:rPr lang="en-US">
                <a:cs typeface="Segoe UI"/>
              </a:rPr>
              <a:t>What’s your top governance concern with Copilot Studio Agents?</a:t>
            </a:r>
          </a:p>
        </p:txBody>
      </p:sp>
      <p:cxnSp>
        <p:nvCxnSpPr>
          <p:cNvPr id="5" name="Straight Connector 4">
            <a:extLst>
              <a:ext uri="{FF2B5EF4-FFF2-40B4-BE49-F238E27FC236}">
                <a16:creationId xmlns:a16="http://schemas.microsoft.com/office/drawing/2014/main" id="{1100D1C6-F6E9-8941-F17A-58E2AE829879}"/>
              </a:ext>
              <a:ext uri="{C183D7F6-B498-43B3-948B-1728B52AA6E4}">
                <adec:decorative xmlns:adec="http://schemas.microsoft.com/office/drawing/2017/decorative" val="1"/>
              </a:ext>
            </a:extLst>
          </p:cNvPr>
          <p:cNvCxnSpPr>
            <a:cxnSpLocks/>
          </p:cNvCxnSpPr>
          <p:nvPr/>
        </p:nvCxnSpPr>
        <p:spPr>
          <a:xfrm>
            <a:off x="372090" y="2122337"/>
            <a:ext cx="9559446" cy="19649"/>
          </a:xfrm>
          <a:prstGeom prst="line">
            <a:avLst/>
          </a:prstGeom>
          <a:ln w="28575">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7234DC6C-1E6C-A6CA-8793-818DFF799836}"/>
              </a:ext>
            </a:extLst>
          </p:cNvPr>
          <p:cNvSpPr txBox="1"/>
          <p:nvPr/>
        </p:nvSpPr>
        <p:spPr>
          <a:xfrm>
            <a:off x="1078706" y="2871788"/>
            <a:ext cx="1663917" cy="1723549"/>
          </a:xfrm>
          <a:prstGeom prst="rect">
            <a:avLst/>
          </a:prstGeom>
          <a:noFill/>
        </p:spPr>
        <p:txBody>
          <a:bodyPr wrap="none" lIns="0" tIns="0" rIns="0" bIns="0" rtlCol="0">
            <a:spAutoFit/>
          </a:bodyPr>
          <a:lstStyle/>
          <a:p>
            <a:pPr marL="342900" indent="-342900" algn="l">
              <a:buFont typeface="Arial" panose="020B0604020202020204" pitchFamily="34" charset="0"/>
              <a:buChar char="•"/>
            </a:pPr>
            <a:r>
              <a:rPr lang="en-US" sz="2800"/>
              <a:t>Visibility</a:t>
            </a:r>
          </a:p>
          <a:p>
            <a:pPr marL="342900" indent="-342900" algn="l">
              <a:buFont typeface="Arial" panose="020B0604020202020204" pitchFamily="34" charset="0"/>
              <a:buChar char="•"/>
            </a:pPr>
            <a:r>
              <a:rPr lang="en-US" sz="2800"/>
              <a:t>Control</a:t>
            </a:r>
          </a:p>
          <a:p>
            <a:pPr marL="342900" indent="-342900" algn="l">
              <a:buFont typeface="Arial" panose="020B0604020202020204" pitchFamily="34" charset="0"/>
              <a:buChar char="•"/>
            </a:pPr>
            <a:r>
              <a:rPr lang="en-US" sz="2800"/>
              <a:t>Scaling</a:t>
            </a:r>
          </a:p>
          <a:p>
            <a:pPr marL="342900" indent="-342900" algn="l">
              <a:buFont typeface="Arial" panose="020B0604020202020204" pitchFamily="34" charset="0"/>
              <a:buChar char="•"/>
            </a:pPr>
            <a:r>
              <a:rPr lang="en-US" sz="2800"/>
              <a:t>Others </a:t>
            </a:r>
          </a:p>
        </p:txBody>
      </p:sp>
      <p:sp>
        <p:nvSpPr>
          <p:cNvPr id="4" name="TextBox 3">
            <a:extLst>
              <a:ext uri="{FF2B5EF4-FFF2-40B4-BE49-F238E27FC236}">
                <a16:creationId xmlns:a16="http://schemas.microsoft.com/office/drawing/2014/main" id="{0A10A617-5B93-61C6-C69E-62FB6D6D9B41}"/>
              </a:ext>
            </a:extLst>
          </p:cNvPr>
          <p:cNvSpPr txBox="1"/>
          <p:nvPr/>
        </p:nvSpPr>
        <p:spPr>
          <a:xfrm>
            <a:off x="1509540" y="5919006"/>
            <a:ext cx="3675202" cy="338554"/>
          </a:xfrm>
          <a:prstGeom prst="rect">
            <a:avLst/>
          </a:prstGeom>
          <a:noFill/>
        </p:spPr>
        <p:txBody>
          <a:bodyPr wrap="square" lIns="91440" tIns="45720" rIns="91440" bIns="45720" anchor="t">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a:ln>
                  <a:noFill/>
                </a:ln>
                <a:effectLst/>
                <a:uLnTx/>
                <a:uFillTx/>
                <a:latin typeface="Segoe UI"/>
                <a:ea typeface="+mn-ea"/>
                <a:cs typeface="Segoe UI"/>
              </a:rPr>
              <a:t>Poll link: </a:t>
            </a:r>
            <a:r>
              <a:rPr kumimoji="0" lang="en-US" sz="1600" i="0" u="none" strike="noStrike" kern="1200" cap="none" spc="0" normalizeH="0" baseline="0" noProof="0">
                <a:ln>
                  <a:noFill/>
                </a:ln>
                <a:effectLst/>
                <a:uLnTx/>
                <a:uFillTx/>
                <a:latin typeface="Segoe Sans Display"/>
                <a:hlinkClick r:id="rId3">
                  <a:extLst>
                    <a:ext uri="{A12FA001-AC4F-418D-AE19-62706E023703}">
                      <ahyp:hlinkClr xmlns:ahyp="http://schemas.microsoft.com/office/drawing/2018/hyperlinkcolor" val="tx"/>
                    </a:ext>
                  </a:extLst>
                </a:hlinkClick>
              </a:rPr>
              <a:t>aka.ms</a:t>
            </a:r>
            <a:r>
              <a:rPr lang="en-US" sz="1600">
                <a:latin typeface="Segoe Sans Display"/>
                <a:hlinkClick r:id="rId3">
                  <a:extLst>
                    <a:ext uri="{A12FA001-AC4F-418D-AE19-62706E023703}">
                      <ahyp:hlinkClr xmlns:ahyp="http://schemas.microsoft.com/office/drawing/2018/hyperlinkcolor" val="tx"/>
                    </a:ext>
                  </a:extLst>
                </a:hlinkClick>
              </a:rPr>
              <a:t>/AiWebinars/Polling</a:t>
            </a:r>
            <a:endParaRPr lang="en-US" sz="1600" i="0" u="none" strike="noStrike" kern="1200" cap="none" spc="0" normalizeH="0" baseline="0" noProof="0">
              <a:ln>
                <a:noFill/>
              </a:ln>
              <a:effectLst/>
              <a:uLnTx/>
              <a:uFillTx/>
              <a:latin typeface="Segoe Sans Display"/>
              <a:cs typeface="Segoe Sans Display"/>
              <a:hlinkClick r:id="rId3">
                <a:extLst>
                  <a:ext uri="{A12FA001-AC4F-418D-AE19-62706E023703}">
                    <ahyp:hlinkClr xmlns:ahyp="http://schemas.microsoft.com/office/drawing/2018/hyperlinkcolor" val="tx"/>
                  </a:ext>
                </a:extLst>
              </a:hlinkClick>
            </a:endParaRPr>
          </a:p>
        </p:txBody>
      </p:sp>
      <p:sp>
        <p:nvSpPr>
          <p:cNvPr id="6" name="TextBox 5">
            <a:extLst>
              <a:ext uri="{FF2B5EF4-FFF2-40B4-BE49-F238E27FC236}">
                <a16:creationId xmlns:a16="http://schemas.microsoft.com/office/drawing/2014/main" id="{C4043E27-BC7E-0BD4-3A9D-50E670766F75}"/>
              </a:ext>
            </a:extLst>
          </p:cNvPr>
          <p:cNvSpPr txBox="1"/>
          <p:nvPr/>
        </p:nvSpPr>
        <p:spPr>
          <a:xfrm>
            <a:off x="1614211" y="5567422"/>
            <a:ext cx="3324605" cy="307777"/>
          </a:xfrm>
          <a:prstGeom prst="rect">
            <a:avLst/>
          </a:prstGeom>
          <a:noFill/>
        </p:spPr>
        <p:txBody>
          <a:bodyPr wrap="square" lIns="0" tIns="0" rIns="0" bIns="0" rtlCol="0">
            <a:spAutoFit/>
          </a:bodyPr>
          <a:lstStyle/>
          <a:p>
            <a:pPr algn="l"/>
            <a:r>
              <a:rPr lang="en-US" sz="2000">
                <a:solidFill>
                  <a:srgbClr val="9BF00B"/>
                </a:solidFill>
                <a:latin typeface="+mj-lt"/>
              </a:rPr>
              <a:t>Poll</a:t>
            </a:r>
          </a:p>
        </p:txBody>
      </p:sp>
      <p:sp>
        <p:nvSpPr>
          <p:cNvPr id="7" name="TextBox 6">
            <a:extLst>
              <a:ext uri="{FF2B5EF4-FFF2-40B4-BE49-F238E27FC236}">
                <a16:creationId xmlns:a16="http://schemas.microsoft.com/office/drawing/2014/main" id="{140E5A44-2A10-D5DB-A50F-6F98F6331BD2}"/>
              </a:ext>
            </a:extLst>
          </p:cNvPr>
          <p:cNvSpPr txBox="1"/>
          <p:nvPr/>
        </p:nvSpPr>
        <p:spPr>
          <a:xfrm>
            <a:off x="1509540" y="6292134"/>
            <a:ext cx="3224007" cy="338554"/>
          </a:xfrm>
          <a:prstGeom prst="rect">
            <a:avLst/>
          </a:prstGeom>
          <a:noFill/>
        </p:spPr>
        <p:txBody>
          <a:bodyPr wrap="square" lIns="91440" tIns="45720" rIns="91440" bIns="45720" anchor="t">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a:ln>
                  <a:noFill/>
                </a:ln>
                <a:solidFill>
                  <a:srgbClr val="FFFFFF"/>
                </a:solidFill>
                <a:effectLst/>
                <a:uLnTx/>
                <a:uFillTx/>
                <a:latin typeface="Segoe UI"/>
                <a:ea typeface="+mn-ea"/>
                <a:cs typeface="Segoe UI"/>
              </a:rPr>
              <a:t>Passcode</a:t>
            </a:r>
            <a:r>
              <a:rPr lang="en-US" sz="1600">
                <a:solidFill>
                  <a:srgbClr val="FFFFFF"/>
                </a:solidFill>
                <a:latin typeface="Segoe UI"/>
                <a:cs typeface="Segoe UI"/>
              </a:rPr>
              <a:t>: </a:t>
            </a:r>
            <a:r>
              <a:rPr lang="en-US" sz="1600" err="1">
                <a:solidFill>
                  <a:srgbClr val="FFFFFF"/>
                </a:solidFill>
                <a:latin typeface="Segoe UI"/>
                <a:cs typeface="Segoe UI"/>
              </a:rPr>
              <a:t>PowerCAT</a:t>
            </a:r>
            <a:endParaRPr kumimoji="0" lang="en-US" sz="1600" i="0" u="none" strike="noStrike" kern="1200" cap="none" spc="0" normalizeH="0" baseline="0" noProof="0">
              <a:ln>
                <a:noFill/>
              </a:ln>
              <a:solidFill>
                <a:srgbClr val="D59ED7"/>
              </a:solidFill>
              <a:effectLst/>
              <a:uLnTx/>
              <a:uFillTx/>
              <a:latin typeface="Segoe UI"/>
              <a:ea typeface="+mn-ea"/>
              <a:cs typeface="Segoe UI"/>
            </a:endParaRPr>
          </a:p>
        </p:txBody>
      </p:sp>
      <p:pic>
        <p:nvPicPr>
          <p:cNvPr id="8" name="Picture 7">
            <a:extLst>
              <a:ext uri="{FF2B5EF4-FFF2-40B4-BE49-F238E27FC236}">
                <a16:creationId xmlns:a16="http://schemas.microsoft.com/office/drawing/2014/main" id="{D6A9AD2A-6914-26E8-BEE6-35549393FFB1}"/>
              </a:ext>
            </a:extLst>
          </p:cNvPr>
          <p:cNvPicPr>
            <a:picLocks noChangeAspect="1"/>
          </p:cNvPicPr>
          <p:nvPr/>
        </p:nvPicPr>
        <p:blipFill>
          <a:blip r:embed="rId4"/>
          <a:stretch>
            <a:fillRect/>
          </a:stretch>
        </p:blipFill>
        <p:spPr>
          <a:xfrm>
            <a:off x="405997" y="5527145"/>
            <a:ext cx="1103543" cy="1103543"/>
          </a:xfrm>
          <a:prstGeom prst="rect">
            <a:avLst/>
          </a:prstGeom>
        </p:spPr>
      </p:pic>
    </p:spTree>
    <p:extLst>
      <p:ext uri="{BB962C8B-B14F-4D97-AF65-F5344CB8AC3E}">
        <p14:creationId xmlns:p14="http://schemas.microsoft.com/office/powerpoint/2010/main" val="1734230648"/>
      </p:ext>
    </p:extLst>
  </p:cSld>
  <p:clrMapOvr>
    <a:masterClrMapping/>
  </p:clrMapOvr>
  <p:transition>
    <p:fade/>
  </p:transition>
  <p:extLst>
    <p:ext uri="{6950BFC3-D8DA-4A85-94F7-54DA5524770B}">
      <p188:commentRel xmlns:p188="http://schemas.microsoft.com/office/powerpoint/2018/8/main" r:id="rId2"/>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F3AD03-E688-458D-66B0-5C6A37BC060D}"/>
            </a:ext>
          </a:extLst>
        </p:cNvPr>
        <p:cNvGrpSpPr/>
        <p:nvPr/>
      </p:nvGrpSpPr>
      <p:grpSpPr>
        <a:xfrm>
          <a:off x="0" y="0"/>
          <a:ext cx="0" cy="0"/>
          <a:chOff x="0" y="0"/>
          <a:chExt cx="0" cy="0"/>
        </a:xfrm>
      </p:grpSpPr>
      <p:sp>
        <p:nvSpPr>
          <p:cNvPr id="11" name="Title 1">
            <a:extLst>
              <a:ext uri="{FF2B5EF4-FFF2-40B4-BE49-F238E27FC236}">
                <a16:creationId xmlns:a16="http://schemas.microsoft.com/office/drawing/2014/main" id="{F8524A3D-5B9C-40BA-13B0-37FBDF72F0EF}"/>
              </a:ext>
            </a:extLst>
          </p:cNvPr>
          <p:cNvSpPr>
            <a:spLocks noGrp="1"/>
          </p:cNvSpPr>
          <p:nvPr>
            <p:ph type="title"/>
          </p:nvPr>
        </p:nvSpPr>
        <p:spPr>
          <a:xfrm>
            <a:off x="1009615" y="1409700"/>
            <a:ext cx="5249334" cy="1097280"/>
          </a:xfrm>
        </p:spPr>
        <p:txBody>
          <a:bodyPr>
            <a:noAutofit/>
          </a:bodyPr>
          <a:lstStyle/>
          <a:p>
            <a:r>
              <a:rPr lang="en-US" sz="3000" i="1"/>
              <a:t>ISACA reports that 83% of IT and business professionals say staff are already using AI, yet only 31% have a comprehensive internal AI policy.</a:t>
            </a:r>
          </a:p>
        </p:txBody>
      </p:sp>
      <p:sp>
        <p:nvSpPr>
          <p:cNvPr id="12" name="Content Placeholder 2">
            <a:extLst>
              <a:ext uri="{FF2B5EF4-FFF2-40B4-BE49-F238E27FC236}">
                <a16:creationId xmlns:a16="http://schemas.microsoft.com/office/drawing/2014/main" id="{5D2D429D-4594-AE72-A2B1-C9B789FC0672}"/>
              </a:ext>
            </a:extLst>
          </p:cNvPr>
          <p:cNvSpPr>
            <a:spLocks noGrp="1"/>
          </p:cNvSpPr>
          <p:nvPr>
            <p:ph idx="1"/>
          </p:nvPr>
        </p:nvSpPr>
        <p:spPr>
          <a:xfrm>
            <a:off x="621174" y="5421680"/>
            <a:ext cx="11275551" cy="319838"/>
          </a:xfrm>
        </p:spPr>
        <p:txBody>
          <a:bodyPr>
            <a:noAutofit/>
          </a:bodyPr>
          <a:lstStyle/>
          <a:p>
            <a:pPr marL="0" indent="0" algn="ctr">
              <a:buNone/>
            </a:pPr>
            <a:r>
              <a:rPr lang="en-US" sz="2500" b="1" i="1"/>
              <a:t>“Productivity gains without structure is a ticking bomb”</a:t>
            </a:r>
          </a:p>
        </p:txBody>
      </p:sp>
      <p:sp>
        <p:nvSpPr>
          <p:cNvPr id="13" name="TextBox 12">
            <a:extLst>
              <a:ext uri="{FF2B5EF4-FFF2-40B4-BE49-F238E27FC236}">
                <a16:creationId xmlns:a16="http://schemas.microsoft.com/office/drawing/2014/main" id="{1A645D23-6373-EB96-DAFA-B50222DA76D8}"/>
              </a:ext>
            </a:extLst>
          </p:cNvPr>
          <p:cNvSpPr txBox="1"/>
          <p:nvPr/>
        </p:nvSpPr>
        <p:spPr>
          <a:xfrm>
            <a:off x="0" y="143642"/>
            <a:ext cx="11206643"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a:ln>
                  <a:noFill/>
                </a:ln>
                <a:effectLst/>
                <a:uLnTx/>
                <a:uFillTx/>
                <a:latin typeface="Georgia Pro Black" panose="020F0502020204030204" pitchFamily="18" charset="0"/>
              </a:rPr>
              <a:t>Governance vs. Innovation Paradox</a:t>
            </a:r>
          </a:p>
        </p:txBody>
      </p:sp>
      <p:grpSp>
        <p:nvGrpSpPr>
          <p:cNvPr id="15" name="Group 14">
            <a:extLst>
              <a:ext uri="{FF2B5EF4-FFF2-40B4-BE49-F238E27FC236}">
                <a16:creationId xmlns:a16="http://schemas.microsoft.com/office/drawing/2014/main" id="{688FAB03-F5D2-E6C7-E417-9A459AA77B5C}"/>
              </a:ext>
            </a:extLst>
          </p:cNvPr>
          <p:cNvGrpSpPr/>
          <p:nvPr/>
        </p:nvGrpSpPr>
        <p:grpSpPr>
          <a:xfrm>
            <a:off x="6325659" y="1409700"/>
            <a:ext cx="5571066" cy="3133725"/>
            <a:chOff x="6325659" y="1409700"/>
            <a:chExt cx="5571066" cy="3133725"/>
          </a:xfrm>
        </p:grpSpPr>
        <p:pic>
          <p:nvPicPr>
            <p:cNvPr id="6" name="Picture 2" descr="Fullscreen preview">
              <a:extLst>
                <a:ext uri="{FF2B5EF4-FFF2-40B4-BE49-F238E27FC236}">
                  <a16:creationId xmlns:a16="http://schemas.microsoft.com/office/drawing/2014/main" id="{17FD4675-2BFC-7140-2BE2-7C31C8C27209}"/>
                </a:ext>
              </a:extLst>
            </p:cNvPr>
            <p:cNvPicPr>
              <a:picLocks noChangeAspect="1" noChangeArrowheads="1"/>
            </p:cNvPicPr>
            <p:nvPr/>
          </p:nvPicPr>
          <p:blipFill>
            <a:blip r:embed="rId3" cstate="print">
              <a:duotone>
                <a:prstClr val="black"/>
                <a:schemeClr val="accent1">
                  <a:tint val="45000"/>
                  <a:satMod val="400000"/>
                </a:schemeClr>
              </a:duotone>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6325659" y="1409700"/>
              <a:ext cx="5571066" cy="313372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a:extLst>
                <a:ext uri="{FF2B5EF4-FFF2-40B4-BE49-F238E27FC236}">
                  <a16:creationId xmlns:a16="http://schemas.microsoft.com/office/drawing/2014/main" id="{A5408C4A-9930-77DD-1C26-4727B72BDC6C}"/>
                </a:ext>
              </a:extLst>
            </p:cNvPr>
            <p:cNvPicPr>
              <a:picLocks noChangeAspect="1"/>
            </p:cNvPicPr>
            <p:nvPr/>
          </p:nvPicPr>
          <p:blipFill>
            <a:blip r:embed="rId5">
              <a:duotone>
                <a:prstClr val="black"/>
                <a:srgbClr val="415989">
                  <a:tint val="45000"/>
                  <a:satMod val="400000"/>
                </a:srgbClr>
              </a:duotone>
            </a:blip>
            <a:stretch>
              <a:fillRect/>
            </a:stretch>
          </p:blipFill>
          <p:spPr>
            <a:xfrm>
              <a:off x="8188306" y="3663595"/>
              <a:ext cx="53911" cy="57505"/>
            </a:xfrm>
            <a:prstGeom prst="rect">
              <a:avLst/>
            </a:prstGeom>
          </p:spPr>
        </p:pic>
      </p:grpSp>
      <p:cxnSp>
        <p:nvCxnSpPr>
          <p:cNvPr id="17" name="Straight Connector 16">
            <a:extLst>
              <a:ext uri="{FF2B5EF4-FFF2-40B4-BE49-F238E27FC236}">
                <a16:creationId xmlns:a16="http://schemas.microsoft.com/office/drawing/2014/main" id="{3F5912B4-5EFE-82D1-7EB9-C7FA89974E0A}"/>
              </a:ext>
            </a:extLst>
          </p:cNvPr>
          <p:cNvCxnSpPr/>
          <p:nvPr/>
        </p:nvCxnSpPr>
        <p:spPr>
          <a:xfrm>
            <a:off x="621174" y="5005754"/>
            <a:ext cx="10797103"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442C85E7-8BCA-1948-3EA9-7A2E51DD395C}"/>
              </a:ext>
            </a:extLst>
          </p:cNvPr>
          <p:cNvSpPr/>
          <p:nvPr/>
        </p:nvSpPr>
        <p:spPr>
          <a:xfrm>
            <a:off x="1992923" y="5421680"/>
            <a:ext cx="8276492" cy="553314"/>
          </a:xfrm>
          <a:prstGeom prst="rect">
            <a:avLst/>
          </a:prstGeom>
          <a:solidFill>
            <a:schemeClr val="bg1">
              <a:lumMod val="65000"/>
              <a:alpha val="2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6900664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0.8|1.6"/>
</p:tagLst>
</file>

<file path=ppt/theme/theme1.xml><?xml version="1.0" encoding="utf-8"?>
<a:theme xmlns:a="http://schemas.openxmlformats.org/drawingml/2006/main" name="MS Ignite 16:9 Template Dark">
  <a:themeElements>
    <a:clrScheme name="Custom 16">
      <a:dk1>
        <a:srgbClr val="091F2C"/>
      </a:dk1>
      <a:lt1>
        <a:srgbClr val="FFFFFF"/>
      </a:lt1>
      <a:dk2>
        <a:srgbClr val="2A446F"/>
      </a:dk2>
      <a:lt2>
        <a:srgbClr val="E8E6DF"/>
      </a:lt2>
      <a:accent1>
        <a:srgbClr val="8661C5"/>
      </a:accent1>
      <a:accent2>
        <a:srgbClr val="8DE971"/>
      </a:accent2>
      <a:accent3>
        <a:srgbClr val="0078D4"/>
      </a:accent3>
      <a:accent4>
        <a:srgbClr val="D7D2CB"/>
      </a:accent4>
      <a:accent5>
        <a:srgbClr val="FFE399"/>
      </a:accent5>
      <a:accent6>
        <a:srgbClr val="D2D2D2"/>
      </a:accent6>
      <a:hlink>
        <a:srgbClr val="D59ED7"/>
      </a:hlink>
      <a:folHlink>
        <a:srgbClr val="D59ED7"/>
      </a:folHlink>
    </a:clrScheme>
    <a:fontScheme name="Custom 3">
      <a:majorFont>
        <a:latin typeface="Segoe Sans Display Semibold"/>
        <a:ea typeface=""/>
        <a:cs typeface=""/>
      </a:majorFont>
      <a:minorFont>
        <a:latin typeface="Segoe Sans Display"/>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chemeClr val="bg1"/>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Brown">
      <a:srgbClr val="E1D3C7"/>
    </a:custClr>
    <a:custClr name="Light Yellow">
      <a:srgbClr val="FFE399"/>
    </a:custClr>
    <a:custClr name="Light Orange">
      <a:srgbClr val="FFA38B"/>
    </a:custClr>
    <a:custClr name="Light Red">
      <a:srgbClr val="FFB3BB"/>
    </a:custClr>
    <a:custClr name="Light Magenta">
      <a:srgbClr val="D59ED7"/>
    </a:custClr>
    <a:custClr name="Light Purple">
      <a:srgbClr val="C5B4E3"/>
    </a:custClr>
    <a:custClr name="Light Blue">
      <a:srgbClr val="8DC8E8"/>
    </a:custClr>
    <a:custClr name="Light Teal">
      <a:srgbClr val="B9DCD2"/>
    </a:custClr>
    <a:custClr name="Light Green">
      <a:srgbClr val="D4EC8E"/>
    </a:custClr>
    <a:custClr name="Blue Black">
      <a:srgbClr val="091F2C"/>
    </a:custClr>
    <a:custClr name="Brown">
      <a:srgbClr val="BF9474"/>
    </a:custClr>
    <a:custClr name="Yellow">
      <a:srgbClr val="FFB900"/>
    </a:custClr>
    <a:custClr name="Orange">
      <a:srgbClr val="FF5C39"/>
    </a:custClr>
    <a:custClr name="Red">
      <a:srgbClr val="F4364C"/>
    </a:custClr>
    <a:custClr name="Magenta">
      <a:srgbClr val="C03BC4"/>
    </a:custClr>
    <a:custClr name="Purple">
      <a:srgbClr val="8661C5"/>
    </a:custClr>
    <a:custClr name="Blue">
      <a:srgbClr val="0078D4"/>
    </a:custClr>
    <a:custClr name="Teal">
      <a:srgbClr val="49C5B1"/>
    </a:custClr>
    <a:custClr name="Green">
      <a:srgbClr val="8DE971"/>
    </a:custClr>
    <a:custClr name="Rich Black">
      <a:srgbClr val="000000"/>
    </a:custClr>
    <a:custClr name="Dark Brown">
      <a:srgbClr val="5C4738"/>
    </a:custClr>
    <a:custClr name="Dark Yellow">
      <a:srgbClr val="7F5A1A"/>
    </a:custClr>
    <a:custClr name="Dark Orange">
      <a:srgbClr val="73391D"/>
    </a:custClr>
    <a:custClr name="Dark Red">
      <a:srgbClr val="73262F"/>
    </a:custClr>
    <a:custClr name="Dark Magenta">
      <a:srgbClr val="702573"/>
    </a:custClr>
    <a:custClr name="Dark Purple">
      <a:srgbClr val="463668"/>
    </a:custClr>
    <a:custClr name="Dark Blue">
      <a:srgbClr val="2A446F"/>
    </a:custClr>
    <a:custClr name="Dark Teal">
      <a:srgbClr val="225B62"/>
    </a:custClr>
    <a:custClr name="Dark Green">
      <a:srgbClr val="07641D"/>
    </a:custClr>
    <a:custClr name="Brown Black">
      <a:srgbClr val="291817"/>
    </a:custClr>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Pure White">
      <a:srgbClr val="FFFFFF"/>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Lst>
  <a:extLst>
    <a:ext uri="{05A4C25C-085E-4340-85A3-A5531E510DB2}">
      <thm15:themeFamily xmlns:thm15="http://schemas.microsoft.com/office/thememl/2012/main" name="MS_Ignite_2024_16-9 Event-template.potx  -  Last saved by user" id="{25E4B35E-646D-4F3A-8D0B-C2BDF548142B}" vid="{8A17B14A-69D5-4F26-BC7B-8547BA50C10C}"/>
    </a:ext>
  </a:extLst>
</a:theme>
</file>

<file path=ppt/theme/theme2.xml><?xml version="1.0" encoding="utf-8"?>
<a:theme xmlns:a="http://schemas.openxmlformats.org/drawingml/2006/main" name="DashVTI">
  <a:themeElements>
    <a:clrScheme name="Custom 6">
      <a:dk1>
        <a:sysClr val="windowText" lastClr="000000"/>
      </a:dk1>
      <a:lt1>
        <a:sysClr val="window" lastClr="FFFFFF"/>
      </a:lt1>
      <a:dk2>
        <a:srgbClr val="0D1C3B"/>
      </a:dk2>
      <a:lt2>
        <a:srgbClr val="F5F2F9"/>
      </a:lt2>
      <a:accent1>
        <a:srgbClr val="1973EB"/>
      </a:accent1>
      <a:accent2>
        <a:srgbClr val="25C8A2"/>
      </a:accent2>
      <a:accent3>
        <a:srgbClr val="BF8ED1"/>
      </a:accent3>
      <a:accent4>
        <a:srgbClr val="FE733C"/>
      </a:accent4>
      <a:accent5>
        <a:srgbClr val="FE5A5A"/>
      </a:accent5>
      <a:accent6>
        <a:srgbClr val="1AC16E"/>
      </a:accent6>
      <a:hlink>
        <a:srgbClr val="1AC16E"/>
      </a:hlink>
      <a:folHlink>
        <a:srgbClr val="00B0F0"/>
      </a:folHlink>
    </a:clrScheme>
    <a:fontScheme name="grandview display">
      <a:majorFont>
        <a:latin typeface="Grandview Display"/>
        <a:ea typeface=""/>
        <a:cs typeface=""/>
      </a:majorFont>
      <a:minorFont>
        <a:latin typeface="Grandview Displ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shVTI" id="{0A75137F-CDEB-4E94-A788-9D255EBE1B91}" vid="{DE9A6A09-5855-45A3-8E99-4290ED24057C}"/>
    </a:ext>
  </a:extLst>
</a:theme>
</file>

<file path=ppt/theme/theme3.xml><?xml version="1.0" encoding="utf-8"?>
<a:theme xmlns:a="http://schemas.openxmlformats.org/drawingml/2006/main" name="Microsoft Build 16:9 Template Dark">
  <a:themeElements>
    <a:clrScheme name="Custom 18">
      <a:dk1>
        <a:srgbClr val="091F2C"/>
      </a:dk1>
      <a:lt1>
        <a:srgbClr val="FFFFFF"/>
      </a:lt1>
      <a:dk2>
        <a:srgbClr val="091F2C"/>
      </a:dk2>
      <a:lt2>
        <a:srgbClr val="E8E6DF"/>
      </a:lt2>
      <a:accent1>
        <a:srgbClr val="D59ED7"/>
      </a:accent1>
      <a:accent2>
        <a:srgbClr val="0078D4"/>
      </a:accent2>
      <a:accent3>
        <a:srgbClr val="FFB900"/>
      </a:accent3>
      <a:accent4>
        <a:srgbClr val="D7D2CB"/>
      </a:accent4>
      <a:accent5>
        <a:srgbClr val="FF5C39"/>
      </a:accent5>
      <a:accent6>
        <a:srgbClr val="D2D2D2"/>
      </a:accent6>
      <a:hlink>
        <a:srgbClr val="D59ED7"/>
      </a:hlink>
      <a:folHlink>
        <a:srgbClr val="D59ED7"/>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chemeClr val="bg1"/>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Brown">
      <a:srgbClr val="E1D3C7"/>
    </a:custClr>
    <a:custClr name="Light Yellow">
      <a:srgbClr val="FFE399"/>
    </a:custClr>
    <a:custClr name="Light Orange">
      <a:srgbClr val="FFA38B"/>
    </a:custClr>
    <a:custClr name="Light Red">
      <a:srgbClr val="FFB3BB"/>
    </a:custClr>
    <a:custClr name="Light Magenta">
      <a:srgbClr val="D59ED7"/>
    </a:custClr>
    <a:custClr name="Light Purple">
      <a:srgbClr val="C5B4E3"/>
    </a:custClr>
    <a:custClr name="Light Blue">
      <a:srgbClr val="8DC8E8"/>
    </a:custClr>
    <a:custClr name="Light Teal">
      <a:srgbClr val="B9DCD2"/>
    </a:custClr>
    <a:custClr name="Light Green">
      <a:srgbClr val="D4EC8E"/>
    </a:custClr>
    <a:custClr name="Blue Black">
      <a:srgbClr val="091F2C"/>
    </a:custClr>
    <a:custClr name="Brown">
      <a:srgbClr val="BF9474"/>
    </a:custClr>
    <a:custClr name="Yellow">
      <a:srgbClr val="FFB900"/>
    </a:custClr>
    <a:custClr name="Orange">
      <a:srgbClr val="FF5C39"/>
    </a:custClr>
    <a:custClr name="Red">
      <a:srgbClr val="F4364C"/>
    </a:custClr>
    <a:custClr name="Magenta">
      <a:srgbClr val="C03BC4"/>
    </a:custClr>
    <a:custClr name="Purple">
      <a:srgbClr val="8661C5"/>
    </a:custClr>
    <a:custClr name="Blue">
      <a:srgbClr val="0078D4"/>
    </a:custClr>
    <a:custClr name="Teal">
      <a:srgbClr val="49C5B1"/>
    </a:custClr>
    <a:custClr name="Green">
      <a:srgbClr val="8DE971"/>
    </a:custClr>
    <a:custClr name="Rich Black">
      <a:srgbClr val="000000"/>
    </a:custClr>
    <a:custClr name="Dark Brown">
      <a:srgbClr val="5C4738"/>
    </a:custClr>
    <a:custClr name="Dark Yellow">
      <a:srgbClr val="7F5A1A"/>
    </a:custClr>
    <a:custClr name="Dark Orange">
      <a:srgbClr val="73391D"/>
    </a:custClr>
    <a:custClr name="Dark Red">
      <a:srgbClr val="73262F"/>
    </a:custClr>
    <a:custClr name="Dark Magenta">
      <a:srgbClr val="702573"/>
    </a:custClr>
    <a:custClr name="Dark Purple">
      <a:srgbClr val="463668"/>
    </a:custClr>
    <a:custClr name="Dark Blue">
      <a:srgbClr val="2A446F"/>
    </a:custClr>
    <a:custClr name="Dark Teal">
      <a:srgbClr val="225B62"/>
    </a:custClr>
    <a:custClr name="Dark Green">
      <a:srgbClr val="07641D"/>
    </a:custClr>
    <a:custClr name="Brown Black">
      <a:srgbClr val="291817"/>
    </a:custClr>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Pure White">
      <a:srgbClr val="FFFFFF"/>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Lst>
  <a:extLst>
    <a:ext uri="{05A4C25C-085E-4340-85A3-A5531E510DB2}">
      <thm15:themeFamily xmlns:thm15="http://schemas.microsoft.com/office/thememl/2012/main" name="Build_2025_16-9 Event-template" id="{C2469FDB-82FA-4F2B-9769-C862A0A29573}" vid="{BAEEBADA-AA8C-4424-A9AC-AB189F0E2C04}"/>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LikesCount xmlns="http://schemas.microsoft.com/sharepoint/v3" xsi:nil="true"/>
    <Ratings xmlns="http://schemas.microsoft.com/sharepoint/v3" xsi:nil="true"/>
    <lcf76f155ced4ddcb4097134ff3c332f xmlns="5164c192-e522-4d89-a5bb-3cb209f039bd">
      <Terms xmlns="http://schemas.microsoft.com/office/infopath/2007/PartnerControls"/>
    </lcf76f155ced4ddcb4097134ff3c332f>
    <MediaServiceKeyPoints xmlns="5164c192-e522-4d89-a5bb-3cb209f039bd" xsi:nil="true"/>
    <_ip_UnifiedCompliancePolicyProperties xmlns="http://schemas.microsoft.com/sharepoint/v3" xsi:nil="true"/>
    <LikedBy xmlns="http://schemas.microsoft.com/sharepoint/v3">
      <UserInfo>
        <DisplayName/>
        <AccountId xsi:nil="true"/>
        <AccountType/>
      </UserInfo>
    </LikedBy>
    <TaxCatchAll xmlns="230e9df3-be65-4c73-a93b-d1236ebd677e" xsi:nil="true"/>
    <RatedBy xmlns="http://schemas.microsoft.com/sharepoint/v3">
      <UserInfo>
        <DisplayName/>
        <AccountId xsi:nil="true"/>
        <AccountType/>
      </UserInfo>
    </RatedBy>
    <Adoptionpillar xmlns="5164c192-e522-4d89-a5bb-3cb209f039bd" xsi:nil="true"/>
    <Session xmlns="5164c192-e522-4d89-a5bb-3cb209f039bd" xsi:nil="true"/>
    <Reviewcomments xmlns="5164c192-e522-4d89-a5bb-3cb209f039bd" xsi:nil="true"/>
    <Contentstatus xmlns="5164c192-e522-4d89-a5bb-3cb209f039bd"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E1CA5C76A3A7148B502CA3C69F4C903" ma:contentTypeVersion="49" ma:contentTypeDescription="Create a new document." ma:contentTypeScope="" ma:versionID="41c4ea83df841c8a1ddf795b26ead60c">
  <xsd:schema xmlns:xsd="http://www.w3.org/2001/XMLSchema" xmlns:xs="http://www.w3.org/2001/XMLSchema" xmlns:p="http://schemas.microsoft.com/office/2006/metadata/properties" xmlns:ns1="http://schemas.microsoft.com/sharepoint/v3" xmlns:ns2="5164c192-e522-4d89-a5bb-3cb209f039bd" xmlns:ns3="f5d7644a-4532-4813-a815-b54215be4a0c" xmlns:ns4="230e9df3-be65-4c73-a93b-d1236ebd677e" targetNamespace="http://schemas.microsoft.com/office/2006/metadata/properties" ma:root="true" ma:fieldsID="7d57a1ab3f7241c4f5825f80116f0008" ns1:_="" ns2:_="" ns3:_="" ns4:_="">
    <xsd:import namespace="http://schemas.microsoft.com/sharepoint/v3"/>
    <xsd:import namespace="5164c192-e522-4d89-a5bb-3cb209f039bd"/>
    <xsd:import namespace="f5d7644a-4532-4813-a815-b54215be4a0c"/>
    <xsd:import namespace="230e9df3-be65-4c73-a93b-d1236ebd677e"/>
    <xsd:element name="properties">
      <xsd:complexType>
        <xsd:sequence>
          <xsd:element name="documentManagement">
            <xsd:complexType>
              <xsd:all>
                <xsd:element ref="ns2:MediaServiceKeyPoints" minOccurs="0"/>
                <xsd:element ref="ns3:SharedWithUsers" minOccurs="0"/>
                <xsd:element ref="ns3:SharedWithDetails" minOccurs="0"/>
                <xsd:element ref="ns3:LastSharedByUser" minOccurs="0"/>
                <xsd:element ref="ns3:LastSharedByTime" minOccurs="0"/>
                <xsd:element ref="ns2:MediaServiceMetadata" minOccurs="0"/>
                <xsd:element ref="ns2:MediaServiceFastMetadata" minOccurs="0"/>
                <xsd:element ref="ns2:MediaServiceAutoTags" minOccurs="0"/>
                <xsd:element ref="ns2:MediaServiceDateTaken" minOccurs="0"/>
                <xsd:element ref="ns2:MediaServiceLocation" minOccurs="0"/>
                <xsd:element ref="ns2:MediaServiceOCR" minOccurs="0"/>
                <xsd:element ref="ns2:MediaServiceEventHashCode" minOccurs="0"/>
                <xsd:element ref="ns2:MediaServiceGenerationTime" minOccurs="0"/>
                <xsd:element ref="ns1:_ip_UnifiedCompliancePolicyProperties" minOccurs="0"/>
                <xsd:element ref="ns1:_ip_UnifiedCompliancePolicyUIAction" minOccurs="0"/>
                <xsd:element ref="ns2:MediaServiceAutoKeyPoints" minOccurs="0"/>
                <xsd:element ref="ns2:MediaLengthInSeconds" minOccurs="0"/>
                <xsd:element ref="ns2:lcf76f155ced4ddcb4097134ff3c332f" minOccurs="0"/>
                <xsd:element ref="ns4:TaxCatchAll" minOccurs="0"/>
                <xsd:element ref="ns2:MediaServiceSearchProperties" minOccurs="0"/>
                <xsd:element ref="ns2:MediaServiceDocTags" minOccurs="0"/>
                <xsd:element ref="ns2:MediaServiceObjectDetectorVersions" minOccurs="0"/>
                <xsd:element ref="ns2:MediaServiceSystemTags" minOccurs="0"/>
                <xsd:element ref="ns1:AverageRating" minOccurs="0"/>
                <xsd:element ref="ns1:RatingCount" minOccurs="0"/>
                <xsd:element ref="ns1:RatedBy" minOccurs="0"/>
                <xsd:element ref="ns1:Ratings" minOccurs="0"/>
                <xsd:element ref="ns1:LikesCount" minOccurs="0"/>
                <xsd:element ref="ns1:LikedBy" minOccurs="0"/>
                <xsd:element ref="ns2:MediaServiceBillingMetadata" minOccurs="0"/>
                <xsd:element ref="ns2:Adoptionpillar" minOccurs="0"/>
                <xsd:element ref="ns2:Session" minOccurs="0"/>
                <xsd:element ref="ns2:Contentstatus" minOccurs="0"/>
                <xsd:element ref="ns2:Reviewcomme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8" nillable="true" ma:displayName="Unified Compliance Policy Properties" ma:hidden="true" ma:internalName="_ip_UnifiedCompliancePolicyProperties" ma:readOnly="false">
      <xsd:simpleType>
        <xsd:restriction base="dms:Note"/>
      </xsd:simpleType>
    </xsd:element>
    <xsd:element name="_ip_UnifiedCompliancePolicyUIAction" ma:index="19" nillable="true" ma:displayName="Unified Compliance Policy UI Action" ma:hidden="true" ma:internalName="_ip_UnifiedCompliancePolicyUIAction" ma:readOnly="false">
      <xsd:simpleType>
        <xsd:restriction base="dms:Text"/>
      </xsd:simpleType>
    </xsd:element>
    <xsd:element name="AverageRating" ma:index="32" nillable="true" ma:displayName="Rating (0-5)" ma:decimals="2" ma:description="Average value of all the ratings that have been submitted" ma:internalName="AverageRating" ma:readOnly="true">
      <xsd:simpleType>
        <xsd:restriction base="dms:Number"/>
      </xsd:simpleType>
    </xsd:element>
    <xsd:element name="RatingCount" ma:index="33" nillable="true" ma:displayName="Number of Ratings" ma:decimals="0" ma:description="Number of ratings submitted" ma:internalName="RatingCount" ma:readOnly="true">
      <xsd:simpleType>
        <xsd:restriction base="dms:Number"/>
      </xsd:simpleType>
    </xsd:element>
    <xsd:element name="RatedBy" ma:index="34" nillable="true" ma:displayName="Rated By" ma:description="Users rated the item." ma:hidden="true" ma:list="UserInfo" ma:internalName="Rat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atings" ma:index="35" nillable="true" ma:displayName="User ratings" ma:description="User ratings for the item" ma:hidden="true" ma:internalName="Ratings">
      <xsd:simpleType>
        <xsd:restriction base="dms:Note"/>
      </xsd:simpleType>
    </xsd:element>
    <xsd:element name="LikesCount" ma:index="36" nillable="true" ma:displayName="Number of Likes" ma:internalName="LikesCount">
      <xsd:simpleType>
        <xsd:restriction base="dms:Unknown"/>
      </xsd:simpleType>
    </xsd:element>
    <xsd:element name="LikedBy" ma:index="37" nillable="true" ma:displayName="Liked By" ma:hidden="true" ma:list="UserInfo" ma:internalName="Lik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164c192-e522-4d89-a5bb-3cb209f039bd" elementFormDefault="qualified">
    <xsd:import namespace="http://schemas.microsoft.com/office/2006/documentManagement/types"/>
    <xsd:import namespace="http://schemas.microsoft.com/office/infopath/2007/PartnerControls"/>
    <xsd:element name="MediaServiceKeyPoints" ma:index="2" nillable="true" ma:displayName="KeyPoints" ma:internalName="MediaServiceKeyPoints" ma:readOnly="false">
      <xsd:simpleType>
        <xsd:restriction base="dms:Note">
          <xsd:maxLength value="255"/>
        </xsd:restriction>
      </xsd:simpleType>
    </xsd:element>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hidden="true"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Location" ma:index="14" nillable="true" ma:displayName="MediaServiceLocation" ma:description="" ma:hidden="true" ma:internalName="MediaServiceLocation" ma:readOnly="true">
      <xsd:simpleType>
        <xsd:restriction base="dms:Text"/>
      </xsd:simpleType>
    </xsd:element>
    <xsd:element name="MediaServiceOCR" ma:index="15" nillable="true" ma:displayName="MediaServiceOCR" ma:hidden="true" ma:internalName="MediaServiceOCR" ma:readOnly="true">
      <xsd:simpleType>
        <xsd:restriction base="dms:Note"/>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LengthInSeconds" ma:index="22" nillable="true" ma:displayName="Length (seconds)" ma:hidden="true"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DocTags" ma:index="29" nillable="true" ma:displayName="MediaServiceDocTags" ma:hidden="true" ma:internalName="MediaServiceDocTags" ma:readOnly="true">
      <xsd:simpleType>
        <xsd:restriction base="dms:Note"/>
      </xsd:simpleType>
    </xsd:element>
    <xsd:element name="MediaServiceObjectDetectorVersions" ma:index="30" nillable="true" ma:displayName="MediaServiceObjectDetectorVersions" ma:hidden="true" ma:indexed="true" ma:internalName="MediaServiceObjectDetectorVersions" ma:readOnly="true">
      <xsd:simpleType>
        <xsd:restriction base="dms:Text"/>
      </xsd:simpleType>
    </xsd:element>
    <xsd:element name="MediaServiceSystemTags" ma:index="31" nillable="true" ma:displayName="MediaServiceSystemTags" ma:hidden="true" ma:internalName="MediaServiceSystemTags" ma:readOnly="true">
      <xsd:simpleType>
        <xsd:restriction base="dms:Note"/>
      </xsd:simpleType>
    </xsd:element>
    <xsd:element name="MediaServiceBillingMetadata" ma:index="38" nillable="true" ma:displayName="MediaServiceBillingMetadata" ma:hidden="true" ma:internalName="MediaServiceBillingMetadata" ma:readOnly="true">
      <xsd:simpleType>
        <xsd:restriction base="dms:Text"/>
      </xsd:simpleType>
    </xsd:element>
    <xsd:element name="Adoptionpillar" ma:index="39" nillable="true" ma:displayName="Adoption pillar" ma:format="Dropdown" ma:internalName="Adoptionpillar">
      <xsd:simpleType>
        <xsd:restriction base="dms:Choice">
          <xsd:enumeration value="Strategy"/>
          <xsd:enumeration value="Plan"/>
          <xsd:enumeration value="Secure"/>
          <xsd:enumeration value="Govern"/>
          <xsd:enumeration value="Operate"/>
          <xsd:enumeration value="Ready"/>
          <xsd:enumeration value="Nurture"/>
        </xsd:restriction>
      </xsd:simpleType>
    </xsd:element>
    <xsd:element name="Session" ma:index="40" nillable="true" ma:displayName="Date" ma:format="DateTime" ma:internalName="Session">
      <xsd:simpleType>
        <xsd:restriction base="dms:DateTime"/>
      </xsd:simpleType>
    </xsd:element>
    <xsd:element name="Contentstatus" ma:index="41" nillable="true" ma:displayName="Content status" ma:format="Dropdown" ma:internalName="Contentstatus">
      <xsd:simpleType>
        <xsd:restriction base="dms:Choice">
          <xsd:enumeration value="Keep"/>
          <xsd:enumeration value="Revise"/>
          <xsd:enumeration value="Retire"/>
        </xsd:restriction>
      </xsd:simpleType>
    </xsd:element>
    <xsd:element name="Reviewcomments" ma:index="42" nillable="true" ma:displayName="Review comments" ma:format="Dropdown" ma:internalName="Reviewcomments">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5d7644a-4532-4813-a815-b54215be4a0c" elementFormDefault="qualified">
    <xsd:import namespace="http://schemas.microsoft.com/office/2006/documentManagement/types"/>
    <xsd:import namespace="http://schemas.microsoft.com/office/infopath/2007/PartnerControls"/>
    <xsd:element name="SharedWithUsers" ma:index="6" nillable="true" ma:displayName="Shared With" ma:description=""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7" nillable="true" ma:displayName="Shared With Details" ma:description="" ma:hidden="true" ma:internalName="SharedWithDetails" ma:readOnly="true">
      <xsd:simpleType>
        <xsd:restriction base="dms:Note"/>
      </xsd:simpleType>
    </xsd:element>
    <xsd:element name="LastSharedByUser" ma:index="8" nillable="true" ma:displayName="Last Shared By User" ma:description="" ma:hidden="true" ma:internalName="LastSharedByUser" ma:readOnly="true">
      <xsd:simpleType>
        <xsd:restriction base="dms:Note"/>
      </xsd:simpleType>
    </xsd:element>
    <xsd:element name="LastSharedByTime" ma:index="9" nillable="true" ma:displayName="Last Shared By Time" ma:description="" ma:hidden="true"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5" nillable="true" ma:displayName="Taxonomy Catch All Column" ma:hidden="true" ma:list="{54b3b5bf-8119-46f1-8c02-b8499b97b8f8}" ma:internalName="TaxCatchAll" ma:readOnly="false" ma:showField="CatchAllData" ma:web="f5d7644a-4532-4813-a815-b54215be4a0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B9C0084-C1B4-4C4F-8C54-60E00CA27EF7}">
  <ds:schemaRefs>
    <ds:schemaRef ds:uri="http://schemas.microsoft.com/sharepoint/v3/contenttype/forms"/>
  </ds:schemaRefs>
</ds:datastoreItem>
</file>

<file path=customXml/itemProps2.xml><?xml version="1.0" encoding="utf-8"?>
<ds:datastoreItem xmlns:ds="http://schemas.openxmlformats.org/officeDocument/2006/customXml" ds:itemID="{A63EE5F2-C9C1-43A8-8EB3-A395DDA2229D}">
  <ds:schemaRefs>
    <ds:schemaRef ds:uri="http://purl.org/dc/elements/1.1/"/>
    <ds:schemaRef ds:uri="http://schemas.microsoft.com/office/2006/metadata/properties"/>
    <ds:schemaRef ds:uri="http://purl.org/dc/terms/"/>
    <ds:schemaRef ds:uri="f5d7644a-4532-4813-a815-b54215be4a0c"/>
    <ds:schemaRef ds:uri="http://schemas.microsoft.com/office/2006/documentManagement/types"/>
    <ds:schemaRef ds:uri="http://schemas.openxmlformats.org/package/2006/metadata/core-properties"/>
    <ds:schemaRef ds:uri="http://schemas.microsoft.com/office/infopath/2007/PartnerControls"/>
    <ds:schemaRef ds:uri="http://schemas.microsoft.com/sharepoint/v3"/>
    <ds:schemaRef ds:uri="230e9df3-be65-4c73-a93b-d1236ebd677e"/>
    <ds:schemaRef ds:uri="5164c192-e522-4d89-a5bb-3cb209f039bd"/>
    <ds:schemaRef ds:uri="http://www.w3.org/XML/1998/namespace"/>
    <ds:schemaRef ds:uri="http://purl.org/dc/dcmitype/"/>
  </ds:schemaRefs>
</ds:datastoreItem>
</file>

<file path=customXml/itemProps3.xml><?xml version="1.0" encoding="utf-8"?>
<ds:datastoreItem xmlns:ds="http://schemas.openxmlformats.org/officeDocument/2006/customXml" ds:itemID="{F5AB0E97-5DB7-4540-944E-FB44CC5410E5}">
  <ds:schemaRefs>
    <ds:schemaRef ds:uri="230e9df3-be65-4c73-a93b-d1236ebd677e"/>
    <ds:schemaRef ds:uri="5164c192-e522-4d89-a5bb-3cb209f039bd"/>
    <ds:schemaRef ds:uri="f5d7644a-4532-4813-a815-b54215be4a0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87867195-f2b8-4ac2-b0b6-6bb73cb33afc}" enabled="1" method="Privileged" siteId="{72f988bf-86f1-41af-91ab-2d7cd011db47}" contentBits="0" removed="0"/>
</clbl:labelList>
</file>

<file path=docProps/app.xml><?xml version="1.0" encoding="utf-8"?>
<Properties xmlns="http://schemas.openxmlformats.org/officeDocument/2006/extended-properties" xmlns:vt="http://schemas.openxmlformats.org/officeDocument/2006/docPropsVTypes">
  <Template>office theme</Template>
  <TotalTime>2</TotalTime>
  <Words>4071</Words>
  <Application>Microsoft Office PowerPoint</Application>
  <PresentationFormat>Widescreen</PresentationFormat>
  <Paragraphs>660</Paragraphs>
  <Slides>45</Slides>
  <Notes>20</Notes>
  <HiddenSlides>2</HiddenSlides>
  <MMClips>2</MMClips>
  <ScaleCrop>false</ScaleCrop>
  <HeadingPairs>
    <vt:vector size="6" baseType="variant">
      <vt:variant>
        <vt:lpstr>Fonts Used</vt:lpstr>
      </vt:variant>
      <vt:variant>
        <vt:i4>12</vt:i4>
      </vt:variant>
      <vt:variant>
        <vt:lpstr>Theme</vt:lpstr>
      </vt:variant>
      <vt:variant>
        <vt:i4>3</vt:i4>
      </vt:variant>
      <vt:variant>
        <vt:lpstr>Slide Titles</vt:lpstr>
      </vt:variant>
      <vt:variant>
        <vt:i4>45</vt:i4>
      </vt:variant>
    </vt:vector>
  </HeadingPairs>
  <TitlesOfParts>
    <vt:vector size="60" baseType="lpstr">
      <vt:lpstr>-apple-system</vt:lpstr>
      <vt:lpstr>Aptos</vt:lpstr>
      <vt:lpstr>Arial</vt:lpstr>
      <vt:lpstr>Calibri</vt:lpstr>
      <vt:lpstr>Georgia Pro Black</vt:lpstr>
      <vt:lpstr>Grandview Display</vt:lpstr>
      <vt:lpstr>Segoe Sans Display</vt:lpstr>
      <vt:lpstr>Segoe Sans Display Semibold</vt:lpstr>
      <vt:lpstr>Segoe UI</vt:lpstr>
      <vt:lpstr>Segoe UI Black</vt:lpstr>
      <vt:lpstr>Segoe UI Semibold</vt:lpstr>
      <vt:lpstr>Wingdings</vt:lpstr>
      <vt:lpstr>MS Ignite 16:9 Template Dark</vt:lpstr>
      <vt:lpstr>DashVTI</vt:lpstr>
      <vt:lpstr>Microsoft Build 16:9 Template Dark</vt:lpstr>
      <vt:lpstr>PowerPoint Presentation</vt:lpstr>
      <vt:lpstr>Meet your hosts</vt:lpstr>
      <vt:lpstr>PowerPoint Presentation</vt:lpstr>
      <vt:lpstr>We want to hear from you!</vt:lpstr>
      <vt:lpstr>PowerPoint Presentation</vt:lpstr>
      <vt:lpstr>Agenda</vt:lpstr>
      <vt:lpstr>What do you expect to learn from today’s session ?</vt:lpstr>
      <vt:lpstr>What’s your top governance concern with Copilot Studio Agents?</vt:lpstr>
      <vt:lpstr>ISACA reports that 83% of IT and business professionals say staff are already using AI, yet only 31% have a comprehensive internal AI policy.</vt:lpstr>
      <vt:lpstr>PowerPoint Presentation</vt:lpstr>
      <vt:lpstr>How do you govern and manage a platform that serves both agents and users at scale ?</vt:lpstr>
      <vt:lpstr>Governance Pillars</vt:lpstr>
      <vt:lpstr>Governance framework is not a one size fits all</vt:lpstr>
      <vt:lpstr>PowerPoint Presentation</vt:lpstr>
      <vt:lpstr>PowerPoint Presentation</vt:lpstr>
      <vt:lpstr>PowerPoint Presentation</vt:lpstr>
      <vt:lpstr>Managed Security for Copilot Studio</vt:lpstr>
      <vt:lpstr>How helpful do you find the People, Process, Tools framework in shaping your Copilot governance strategy? </vt:lpstr>
      <vt:lpstr>Before we get started…</vt:lpstr>
      <vt:lpstr>Contoso – Requirements</vt:lpstr>
      <vt:lpstr>Access Process Flow </vt:lpstr>
      <vt:lpstr>Agent Deployment</vt:lpstr>
      <vt:lpstr>Contoso Copilot Studio Personas</vt:lpstr>
      <vt:lpstr>Provisioning Access to Developers</vt:lpstr>
      <vt:lpstr>Gated Deployments</vt:lpstr>
      <vt:lpstr>Configuration @ Contoso</vt:lpstr>
      <vt:lpstr>Demo </vt:lpstr>
      <vt:lpstr>Multi Rule - Environment Routing – New!!!</vt:lpstr>
      <vt:lpstr>DEMO!!!</vt:lpstr>
      <vt:lpstr>Before we get to Q&amp;A, please provide your feedback</vt:lpstr>
      <vt:lpstr>PowerPoint Presentation</vt:lpstr>
      <vt:lpstr>Get started  today  </vt:lpstr>
      <vt:lpstr>PowerPoint Presentation</vt:lpstr>
      <vt:lpstr>PowerPoint Presentation</vt:lpstr>
      <vt:lpstr>PowerPoint Presentation</vt:lpstr>
      <vt:lpstr>Developer First Time Login Experience</vt:lpstr>
      <vt:lpstr>Pipelines Demo</vt:lpstr>
      <vt:lpstr>Tenant Level Settings</vt:lpstr>
      <vt:lpstr>Environment Group Policy Settings for Developer Environments</vt:lpstr>
      <vt:lpstr>Environment Group Policy Settings for QA Environments</vt:lpstr>
      <vt:lpstr>DLP for Developer Environments / QA Environments – Copilot Studio Settings</vt:lpstr>
      <vt:lpstr>Managing Connector Endpoint Filtering for Secure Data Access in Copilot Studio</vt:lpstr>
      <vt:lpstr>Enhancing Security and Control with Connector Endpoint Filtering in Copilot Studio</vt:lpstr>
      <vt:lpstr>Environment Group Policy Settings for Production Environments</vt:lpstr>
      <vt:lpstr>DLP for Production Environments – Copilot Studio Settings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Ashleigh Nyazema</dc:creator>
  <cp:lastModifiedBy>Robert Standefer</cp:lastModifiedBy>
  <cp:revision>2</cp:revision>
  <dcterms:created xsi:type="dcterms:W3CDTF">2025-02-03T19:51:22Z</dcterms:created>
  <dcterms:modified xsi:type="dcterms:W3CDTF">2025-07-25T16:58:18Z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0x0101008E1CA5C76A3A7148B502CA3C69F4C903</vt:lpwstr>
  </property>
  <property fmtid="{D5CDD505-2E9C-101B-9397-08002B2CF9AE}" pid="3" name="MediaServiceImageTags">
    <vt:lpwstr/>
  </property>
</Properties>
</file>